
<file path=[Content_Types].xml><?xml version="1.0" encoding="utf-8"?>
<Types xmlns="http://schemas.openxmlformats.org/package/2006/content-types">
  <Default Extension="emf" ContentType="image/x-emf"/>
  <Default Extension="jfif"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Lst>
  <p:notesMasterIdLst>
    <p:notesMasterId r:id="rId115"/>
  </p:notesMasterIdLst>
  <p:handoutMasterIdLst>
    <p:handoutMasterId r:id="rId116"/>
  </p:handoutMasterIdLst>
  <p:sldIdLst>
    <p:sldId id="2076137268" r:id="rId100"/>
    <p:sldId id="2076137377" r:id="rId101"/>
    <p:sldId id="2076137022" r:id="rId102"/>
    <p:sldId id="2076137392" r:id="rId103"/>
    <p:sldId id="2076137393" r:id="rId104"/>
    <p:sldId id="2076137416" r:id="rId105"/>
    <p:sldId id="2076137412" r:id="rId106"/>
    <p:sldId id="2076137413" r:id="rId107"/>
    <p:sldId id="2076137414" r:id="rId108"/>
    <p:sldId id="2076137417" r:id="rId109"/>
    <p:sldId id="2076137404" r:id="rId110"/>
    <p:sldId id="2076137410" r:id="rId111"/>
    <p:sldId id="2076137406" r:id="rId112"/>
    <p:sldId id="2076137411" r:id="rId113"/>
    <p:sldId id="2076137408" r:id="rId114"/>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Introduction and Overview" id="{95465821-7768-492A-BDE6-F81262746C96}">
          <p14:sldIdLst>
            <p14:sldId id="2076137268"/>
            <p14:sldId id="2076137377"/>
            <p14:sldId id="2076137022"/>
            <p14:sldId id="2076137392"/>
            <p14:sldId id="2076137393"/>
            <p14:sldId id="2076137416"/>
            <p14:sldId id="2076137412"/>
            <p14:sldId id="2076137413"/>
            <p14:sldId id="2076137414"/>
            <p14:sldId id="2076137417"/>
            <p14:sldId id="2076137404"/>
            <p14:sldId id="2076137410"/>
            <p14:sldId id="2076137406"/>
            <p14:sldId id="2076137411"/>
            <p14:sldId id="20761374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2D050"/>
    <a:srgbClr val="74B230"/>
    <a:srgbClr val="2075B8"/>
    <a:srgbClr val="243A5E"/>
    <a:srgbClr val="0055AE"/>
    <a:srgbClr val="1B67B7"/>
    <a:srgbClr val="B11900"/>
    <a:srgbClr val="D28E00"/>
    <a:srgbClr val="EE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280E0-61E4-4120-A91E-D3E1D71D0F41}" v="174" dt="2020-07-05T14:11:55.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6" autoAdjust="0"/>
    <p:restoredTop sz="82098" autoAdjust="0"/>
  </p:normalViewPr>
  <p:slideViewPr>
    <p:cSldViewPr snapToObjects="1">
      <p:cViewPr>
        <p:scale>
          <a:sx n="70" d="100"/>
          <a:sy n="70" d="100"/>
        </p:scale>
        <p:origin x="1540" y="284"/>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commentAuthors" Target="commentAuthors.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slide" Target="slides/slide13.xml"/><Relationship Id="rId16" Type="http://schemas.openxmlformats.org/officeDocument/2006/relationships/customXml" Target="../customXml/item16.xml"/><Relationship Id="rId107" Type="http://schemas.openxmlformats.org/officeDocument/2006/relationships/slide" Target="slides/slide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slide" Target="slides/slide3.xml"/><Relationship Id="rId123"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Master" Target="slideMasters/slideMaster1.xml"/><Relationship Id="rId95" Type="http://schemas.openxmlformats.org/officeDocument/2006/relationships/slideMaster" Target="slideMasters/slideMaster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14.xml"/><Relationship Id="rId118" Type="http://schemas.openxmlformats.org/officeDocument/2006/relationships/presProps" Target="presProps.xml"/><Relationship Id="rId80" Type="http://schemas.openxmlformats.org/officeDocument/2006/relationships/customXml" Target="../customXml/item80.xml"/><Relationship Id="rId85" Type="http://schemas.openxmlformats.org/officeDocument/2006/relationships/customXml" Target="../customXml/item8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xml"/><Relationship Id="rId108" Type="http://schemas.openxmlformats.org/officeDocument/2006/relationships/slide" Target="slides/slide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5.xml"/><Relationship Id="rId119" Type="http://schemas.openxmlformats.org/officeDocument/2006/relationships/viewProps" Target="viewProps.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1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5.xml"/><Relationship Id="rId120"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11.xml"/><Relationship Id="rId115" Type="http://schemas.openxmlformats.org/officeDocument/2006/relationships/notesMaster" Target="notesMasters/notesMaster1.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xml"/><Relationship Id="rId105" Type="http://schemas.openxmlformats.org/officeDocument/2006/relationships/slide" Target="slides/slide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4.xml"/><Relationship Id="rId98" Type="http://schemas.openxmlformats.org/officeDocument/2006/relationships/slideMaster" Target="slideMasters/slideMaster9.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slide" Target="slides/slide1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2.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Radwan" userId="4bcaa16d27b46600" providerId="LiveId" clId="{883280E0-61E4-4120-A91E-D3E1D71D0F41}"/>
    <pc:docChg chg="undo custSel addSld delSld modSld sldOrd addSection delSection modSection">
      <pc:chgData name="Mohamed Radwan" userId="4bcaa16d27b46600" providerId="LiveId" clId="{883280E0-61E4-4120-A91E-D3E1D71D0F41}" dt="2020-07-10T16:19:18.702" v="985" actId="255"/>
      <pc:docMkLst>
        <pc:docMk/>
      </pc:docMkLst>
      <pc:sldChg chg="modSp mod">
        <pc:chgData name="Mohamed Radwan" userId="4bcaa16d27b46600" providerId="LiveId" clId="{883280E0-61E4-4120-A91E-D3E1D71D0F41}" dt="2020-07-04T18:21:09.777" v="162" actId="20577"/>
        <pc:sldMkLst>
          <pc:docMk/>
          <pc:sldMk cId="4089084469" sldId="2076136410"/>
        </pc:sldMkLst>
        <pc:spChg chg="mod">
          <ac:chgData name="Mohamed Radwan" userId="4bcaa16d27b46600" providerId="LiveId" clId="{883280E0-61E4-4120-A91E-D3E1D71D0F41}" dt="2020-07-04T18:21:09.777" v="162" actId="20577"/>
          <ac:spMkLst>
            <pc:docMk/>
            <pc:sldMk cId="4089084469" sldId="2076136410"/>
            <ac:spMk id="2" creationId="{AAF12876-D394-44DD-ACFF-DA53207EA100}"/>
          </ac:spMkLst>
        </pc:spChg>
        <pc:spChg chg="mod">
          <ac:chgData name="Mohamed Radwan" userId="4bcaa16d27b46600" providerId="LiveId" clId="{883280E0-61E4-4120-A91E-D3E1D71D0F41}" dt="2020-07-04T18:04:58.773" v="85" actId="20577"/>
          <ac:spMkLst>
            <pc:docMk/>
            <pc:sldMk cId="4089084469" sldId="2076136410"/>
            <ac:spMk id="8" creationId="{1C560F58-A449-4845-A6E0-B0F8F6772993}"/>
          </ac:spMkLst>
        </pc:spChg>
      </pc:sldChg>
      <pc:sldChg chg="modSp mod">
        <pc:chgData name="Mohamed Radwan" userId="4bcaa16d27b46600" providerId="LiveId" clId="{883280E0-61E4-4120-A91E-D3E1D71D0F41}" dt="2020-07-05T13:22:12.224" v="317" actId="1076"/>
        <pc:sldMkLst>
          <pc:docMk/>
          <pc:sldMk cId="533209263" sldId="2076136494"/>
        </pc:sldMkLst>
        <pc:spChg chg="mod">
          <ac:chgData name="Mohamed Radwan" userId="4bcaa16d27b46600" providerId="LiveId" clId="{883280E0-61E4-4120-A91E-D3E1D71D0F41}" dt="2020-07-05T13:20:34.418" v="314" actId="1076"/>
          <ac:spMkLst>
            <pc:docMk/>
            <pc:sldMk cId="533209263" sldId="2076136494"/>
            <ac:spMk id="15" creationId="{F75C562F-8FD5-464F-B8CF-6CE8ECBAFE58}"/>
          </ac:spMkLst>
        </pc:spChg>
        <pc:picChg chg="mod">
          <ac:chgData name="Mohamed Radwan" userId="4bcaa16d27b46600" providerId="LiveId" clId="{883280E0-61E4-4120-A91E-D3E1D71D0F41}" dt="2020-07-05T13:20:07.707" v="310" actId="408"/>
          <ac:picMkLst>
            <pc:docMk/>
            <pc:sldMk cId="533209263" sldId="2076136494"/>
            <ac:picMk id="18" creationId="{9CFBEDEE-3660-481C-9314-C6E9FB9ED84D}"/>
          </ac:picMkLst>
        </pc:picChg>
        <pc:picChg chg="mod">
          <ac:chgData name="Mohamed Radwan" userId="4bcaa16d27b46600" providerId="LiveId" clId="{883280E0-61E4-4120-A91E-D3E1D71D0F41}" dt="2020-07-05T13:20:21.181" v="311" actId="1076"/>
          <ac:picMkLst>
            <pc:docMk/>
            <pc:sldMk cId="533209263" sldId="2076136494"/>
            <ac:picMk id="19" creationId="{A3681371-6689-41C1-BC0A-EA5186099DCD}"/>
          </ac:picMkLst>
        </pc:picChg>
        <pc:picChg chg="mod">
          <ac:chgData name="Mohamed Radwan" userId="4bcaa16d27b46600" providerId="LiveId" clId="{883280E0-61E4-4120-A91E-D3E1D71D0F41}" dt="2020-07-05T13:22:08.974" v="316" actId="1076"/>
          <ac:picMkLst>
            <pc:docMk/>
            <pc:sldMk cId="533209263" sldId="2076136494"/>
            <ac:picMk id="22" creationId="{C6989BDA-EF6A-41BF-8B21-B41FCB4C7661}"/>
          </ac:picMkLst>
        </pc:picChg>
        <pc:picChg chg="mod">
          <ac:chgData name="Mohamed Radwan" userId="4bcaa16d27b46600" providerId="LiveId" clId="{883280E0-61E4-4120-A91E-D3E1D71D0F41}" dt="2020-07-05T13:20:07.707" v="310" actId="408"/>
          <ac:picMkLst>
            <pc:docMk/>
            <pc:sldMk cId="533209263" sldId="2076136494"/>
            <ac:picMk id="23" creationId="{AB78BA56-7F2B-46C5-87F5-ED10592A7354}"/>
          </ac:picMkLst>
        </pc:picChg>
        <pc:picChg chg="mod">
          <ac:chgData name="Mohamed Radwan" userId="4bcaa16d27b46600" providerId="LiveId" clId="{883280E0-61E4-4120-A91E-D3E1D71D0F41}" dt="2020-07-05T13:22:12.224" v="317" actId="1076"/>
          <ac:picMkLst>
            <pc:docMk/>
            <pc:sldMk cId="533209263" sldId="2076136494"/>
            <ac:picMk id="24" creationId="{8FE68670-F46C-4B8C-B9A7-5F9333934163}"/>
          </ac:picMkLst>
        </pc:picChg>
      </pc:sldChg>
      <pc:sldChg chg="delSp modSp mod delAnim">
        <pc:chgData name="Mohamed Radwan" userId="4bcaa16d27b46600" providerId="LiveId" clId="{883280E0-61E4-4120-A91E-D3E1D71D0F41}" dt="2020-07-05T14:48:42.507" v="636" actId="20577"/>
        <pc:sldMkLst>
          <pc:docMk/>
          <pc:sldMk cId="2811023218" sldId="2076136498"/>
        </pc:sldMkLst>
        <pc:spChg chg="mod">
          <ac:chgData name="Mohamed Radwan" userId="4bcaa16d27b46600" providerId="LiveId" clId="{883280E0-61E4-4120-A91E-D3E1D71D0F41}" dt="2020-07-05T13:58:25.022" v="358"/>
          <ac:spMkLst>
            <pc:docMk/>
            <pc:sldMk cId="2811023218" sldId="2076136498"/>
            <ac:spMk id="7" creationId="{F46B2877-9D30-4FE6-9D23-31EB2CFBA84D}"/>
          </ac:spMkLst>
        </pc:spChg>
        <pc:spChg chg="mod">
          <ac:chgData name="Mohamed Radwan" userId="4bcaa16d27b46600" providerId="LiveId" clId="{883280E0-61E4-4120-A91E-D3E1D71D0F41}" dt="2020-07-05T13:58:38.023" v="374" actId="14100"/>
          <ac:spMkLst>
            <pc:docMk/>
            <pc:sldMk cId="2811023218" sldId="2076136498"/>
            <ac:spMk id="8" creationId="{8AFD4E38-1F41-4242-AF5C-F1C5A8E99419}"/>
          </ac:spMkLst>
        </pc:spChg>
        <pc:spChg chg="mod">
          <ac:chgData name="Mohamed Radwan" userId="4bcaa16d27b46600" providerId="LiveId" clId="{883280E0-61E4-4120-A91E-D3E1D71D0F41}" dt="2020-07-05T13:56:23.287" v="357" actId="1076"/>
          <ac:spMkLst>
            <pc:docMk/>
            <pc:sldMk cId="2811023218" sldId="2076136498"/>
            <ac:spMk id="12" creationId="{FF163B53-8950-4854-8D3C-8200BE77130D}"/>
          </ac:spMkLst>
        </pc:spChg>
        <pc:spChg chg="mod">
          <ac:chgData name="Mohamed Radwan" userId="4bcaa16d27b46600" providerId="LiveId" clId="{883280E0-61E4-4120-A91E-D3E1D71D0F41}" dt="2020-07-05T14:48:42.507" v="636" actId="20577"/>
          <ac:spMkLst>
            <pc:docMk/>
            <pc:sldMk cId="2811023218" sldId="2076136498"/>
            <ac:spMk id="19" creationId="{2E41308A-A05D-E843-A275-12F0F924D037}"/>
          </ac:spMkLst>
        </pc:spChg>
        <pc:grpChg chg="mod">
          <ac:chgData name="Mohamed Radwan" userId="4bcaa16d27b46600" providerId="LiveId" clId="{883280E0-61E4-4120-A91E-D3E1D71D0F41}" dt="2020-07-05T14:17:38.693" v="506" actId="1035"/>
          <ac:grpSpMkLst>
            <pc:docMk/>
            <pc:sldMk cId="2811023218" sldId="2076136498"/>
            <ac:grpSpMk id="2" creationId="{F6AFFC60-023F-4C32-A2ED-CDE6C04A1264}"/>
          </ac:grpSpMkLst>
        </pc:grpChg>
        <pc:grpChg chg="mod">
          <ac:chgData name="Mohamed Radwan" userId="4bcaa16d27b46600" providerId="LiveId" clId="{883280E0-61E4-4120-A91E-D3E1D71D0F41}" dt="2020-07-05T14:17:38.693" v="506" actId="1035"/>
          <ac:grpSpMkLst>
            <pc:docMk/>
            <pc:sldMk cId="2811023218" sldId="2076136498"/>
            <ac:grpSpMk id="6" creationId="{9BADDA7B-D456-4CBD-96B8-5BA7FD00821C}"/>
          </ac:grpSpMkLst>
        </pc:grpChg>
        <pc:grpChg chg="del">
          <ac:chgData name="Mohamed Radwan" userId="4bcaa16d27b46600" providerId="LiveId" clId="{883280E0-61E4-4120-A91E-D3E1D71D0F41}" dt="2020-07-05T13:59:36.047" v="375" actId="478"/>
          <ac:grpSpMkLst>
            <pc:docMk/>
            <pc:sldMk cId="2811023218" sldId="2076136498"/>
            <ac:grpSpMk id="10" creationId="{6E2D3F77-46DF-431B-81DD-AED74A926A4A}"/>
          </ac:grpSpMkLst>
        </pc:grpChg>
      </pc:sldChg>
      <pc:sldChg chg="del">
        <pc:chgData name="Mohamed Radwan" userId="4bcaa16d27b46600" providerId="LiveId" clId="{883280E0-61E4-4120-A91E-D3E1D71D0F41}" dt="2020-07-05T14:01:59.406" v="399" actId="47"/>
        <pc:sldMkLst>
          <pc:docMk/>
          <pc:sldMk cId="773281698" sldId="2076136499"/>
        </pc:sldMkLst>
      </pc:sldChg>
      <pc:sldChg chg="addSp delSp modSp mod modAnim">
        <pc:chgData name="Mohamed Radwan" userId="4bcaa16d27b46600" providerId="LiveId" clId="{883280E0-61E4-4120-A91E-D3E1D71D0F41}" dt="2020-07-04T18:03:06.843" v="63" actId="14100"/>
        <pc:sldMkLst>
          <pc:docMk/>
          <pc:sldMk cId="857817818" sldId="2076136508"/>
        </pc:sldMkLst>
        <pc:spChg chg="add del mod">
          <ac:chgData name="Mohamed Radwan" userId="4bcaa16d27b46600" providerId="LiveId" clId="{883280E0-61E4-4120-A91E-D3E1D71D0F41}" dt="2020-07-04T18:02:27.107" v="50"/>
          <ac:spMkLst>
            <pc:docMk/>
            <pc:sldMk cId="857817818" sldId="2076136508"/>
            <ac:spMk id="5" creationId="{AB20E08F-1EE7-4C01-B83F-606CE155C162}"/>
          </ac:spMkLst>
        </pc:spChg>
        <pc:spChg chg="mod">
          <ac:chgData name="Mohamed Radwan" userId="4bcaa16d27b46600" providerId="LiveId" clId="{883280E0-61E4-4120-A91E-D3E1D71D0F41}" dt="2020-07-04T18:03:03.507" v="61" actId="14100"/>
          <ac:spMkLst>
            <pc:docMk/>
            <pc:sldMk cId="857817818" sldId="2076136508"/>
            <ac:spMk id="7" creationId="{98CD17BA-E4F0-4439-9F7B-869F7A3CCB15}"/>
          </ac:spMkLst>
        </pc:spChg>
        <pc:spChg chg="add del mod">
          <ac:chgData name="Mohamed Radwan" userId="4bcaa16d27b46600" providerId="LiveId" clId="{883280E0-61E4-4120-A91E-D3E1D71D0F41}" dt="2020-07-04T18:02:30.198" v="52"/>
          <ac:spMkLst>
            <pc:docMk/>
            <pc:sldMk cId="857817818" sldId="2076136508"/>
            <ac:spMk id="8" creationId="{6829A702-77E8-450B-A279-3CC8A090152B}"/>
          </ac:spMkLst>
        </pc:spChg>
        <pc:spChg chg="add del mod">
          <ac:chgData name="Mohamed Radwan" userId="4bcaa16d27b46600" providerId="LiveId" clId="{883280E0-61E4-4120-A91E-D3E1D71D0F41}" dt="2020-07-04T18:02:44.256" v="54"/>
          <ac:spMkLst>
            <pc:docMk/>
            <pc:sldMk cId="857817818" sldId="2076136508"/>
            <ac:spMk id="11" creationId="{FFF79BF0-ED9E-4C5D-B132-7FE9D27850E0}"/>
          </ac:spMkLst>
        </pc:spChg>
        <pc:spChg chg="add del mod">
          <ac:chgData name="Mohamed Radwan" userId="4bcaa16d27b46600" providerId="LiveId" clId="{883280E0-61E4-4120-A91E-D3E1D71D0F41}" dt="2020-07-04T18:02:44.256" v="54"/>
          <ac:spMkLst>
            <pc:docMk/>
            <pc:sldMk cId="857817818" sldId="2076136508"/>
            <ac:spMk id="12" creationId="{8B1A8902-49D4-444C-9E26-16A750BBB1E2}"/>
          </ac:spMkLst>
        </pc:spChg>
        <pc:spChg chg="add del mod">
          <ac:chgData name="Mohamed Radwan" userId="4bcaa16d27b46600" providerId="LiveId" clId="{883280E0-61E4-4120-A91E-D3E1D71D0F41}" dt="2020-07-04T18:02:44.256" v="54"/>
          <ac:spMkLst>
            <pc:docMk/>
            <pc:sldMk cId="857817818" sldId="2076136508"/>
            <ac:spMk id="13" creationId="{9C9E0B27-658D-45AE-A439-A25EA0E20F81}"/>
          </ac:spMkLst>
        </pc:spChg>
        <pc:spChg chg="add del mod">
          <ac:chgData name="Mohamed Radwan" userId="4bcaa16d27b46600" providerId="LiveId" clId="{883280E0-61E4-4120-A91E-D3E1D71D0F41}" dt="2020-07-04T18:02:44.256" v="54"/>
          <ac:spMkLst>
            <pc:docMk/>
            <pc:sldMk cId="857817818" sldId="2076136508"/>
            <ac:spMk id="14" creationId="{AFB977D6-9A89-488C-8B0D-268CA27B0D3F}"/>
          </ac:spMkLst>
        </pc:spChg>
        <pc:spChg chg="add del mod">
          <ac:chgData name="Mohamed Radwan" userId="4bcaa16d27b46600" providerId="LiveId" clId="{883280E0-61E4-4120-A91E-D3E1D71D0F41}" dt="2020-07-04T18:02:44.256" v="54"/>
          <ac:spMkLst>
            <pc:docMk/>
            <pc:sldMk cId="857817818" sldId="2076136508"/>
            <ac:spMk id="15" creationId="{2E522AA6-BAF2-4DCD-AE2B-19D846698832}"/>
          </ac:spMkLst>
        </pc:spChg>
        <pc:spChg chg="add del mod">
          <ac:chgData name="Mohamed Radwan" userId="4bcaa16d27b46600" providerId="LiveId" clId="{883280E0-61E4-4120-A91E-D3E1D71D0F41}" dt="2020-07-04T18:02:44.256" v="54"/>
          <ac:spMkLst>
            <pc:docMk/>
            <pc:sldMk cId="857817818" sldId="2076136508"/>
            <ac:spMk id="16" creationId="{09AC5E2A-0608-477D-B39B-55893B729D1B}"/>
          </ac:spMkLst>
        </pc:spChg>
        <pc:spChg chg="add mod">
          <ac:chgData name="Mohamed Radwan" userId="4bcaa16d27b46600" providerId="LiveId" clId="{883280E0-61E4-4120-A91E-D3E1D71D0F41}" dt="2020-07-04T18:02:46.034" v="55"/>
          <ac:spMkLst>
            <pc:docMk/>
            <pc:sldMk cId="857817818" sldId="2076136508"/>
            <ac:spMk id="18" creationId="{FD85340D-10E1-4F3B-BCC4-63713334A6D5}"/>
          </ac:spMkLst>
        </pc:spChg>
        <pc:spChg chg="add mod">
          <ac:chgData name="Mohamed Radwan" userId="4bcaa16d27b46600" providerId="LiveId" clId="{883280E0-61E4-4120-A91E-D3E1D71D0F41}" dt="2020-07-04T18:02:46.034" v="55"/>
          <ac:spMkLst>
            <pc:docMk/>
            <pc:sldMk cId="857817818" sldId="2076136508"/>
            <ac:spMk id="19" creationId="{887665B7-597E-4482-A487-4C2F56729B96}"/>
          </ac:spMkLst>
        </pc:spChg>
        <pc:spChg chg="add mod">
          <ac:chgData name="Mohamed Radwan" userId="4bcaa16d27b46600" providerId="LiveId" clId="{883280E0-61E4-4120-A91E-D3E1D71D0F41}" dt="2020-07-04T18:02:46.034" v="55"/>
          <ac:spMkLst>
            <pc:docMk/>
            <pc:sldMk cId="857817818" sldId="2076136508"/>
            <ac:spMk id="20" creationId="{F17CCA98-F5A3-4B17-984A-ACF3A2250286}"/>
          </ac:spMkLst>
        </pc:spChg>
        <pc:spChg chg="add mod">
          <ac:chgData name="Mohamed Radwan" userId="4bcaa16d27b46600" providerId="LiveId" clId="{883280E0-61E4-4120-A91E-D3E1D71D0F41}" dt="2020-07-04T18:02:46.034" v="55"/>
          <ac:spMkLst>
            <pc:docMk/>
            <pc:sldMk cId="857817818" sldId="2076136508"/>
            <ac:spMk id="21" creationId="{1CA362C9-236A-4EC7-9C70-64AE5AEDB8A5}"/>
          </ac:spMkLst>
        </pc:spChg>
        <pc:spChg chg="add mod">
          <ac:chgData name="Mohamed Radwan" userId="4bcaa16d27b46600" providerId="LiveId" clId="{883280E0-61E4-4120-A91E-D3E1D71D0F41}" dt="2020-07-04T18:02:46.034" v="55"/>
          <ac:spMkLst>
            <pc:docMk/>
            <pc:sldMk cId="857817818" sldId="2076136508"/>
            <ac:spMk id="22" creationId="{72C8E80D-5333-473C-990D-3AE160A8D676}"/>
          </ac:spMkLst>
        </pc:spChg>
        <pc:spChg chg="add mod">
          <ac:chgData name="Mohamed Radwan" userId="4bcaa16d27b46600" providerId="LiveId" clId="{883280E0-61E4-4120-A91E-D3E1D71D0F41}" dt="2020-07-04T18:02:46.034" v="55"/>
          <ac:spMkLst>
            <pc:docMk/>
            <pc:sldMk cId="857817818" sldId="2076136508"/>
            <ac:spMk id="23" creationId="{245B24CD-71CB-4E24-A395-CDD523DBE6F6}"/>
          </ac:spMkLst>
        </pc:spChg>
        <pc:picChg chg="add del mod">
          <ac:chgData name="Mohamed Radwan" userId="4bcaa16d27b46600" providerId="LiveId" clId="{883280E0-61E4-4120-A91E-D3E1D71D0F41}" dt="2020-07-04T18:02:27.107" v="50"/>
          <ac:picMkLst>
            <pc:docMk/>
            <pc:sldMk cId="857817818" sldId="2076136508"/>
            <ac:picMk id="6" creationId="{C036C9CC-F27F-4555-A511-7DA46676B8E7}"/>
          </ac:picMkLst>
        </pc:picChg>
        <pc:picChg chg="add del mod">
          <ac:chgData name="Mohamed Radwan" userId="4bcaa16d27b46600" providerId="LiveId" clId="{883280E0-61E4-4120-A91E-D3E1D71D0F41}" dt="2020-07-04T18:02:30.198" v="52"/>
          <ac:picMkLst>
            <pc:docMk/>
            <pc:sldMk cId="857817818" sldId="2076136508"/>
            <ac:picMk id="9" creationId="{F0D567E9-C04E-4B6E-8A3A-223823D0E59C}"/>
          </ac:picMkLst>
        </pc:picChg>
        <pc:picChg chg="mod">
          <ac:chgData name="Mohamed Radwan" userId="4bcaa16d27b46600" providerId="LiveId" clId="{883280E0-61E4-4120-A91E-D3E1D71D0F41}" dt="2020-07-04T18:03:06.843" v="63" actId="14100"/>
          <ac:picMkLst>
            <pc:docMk/>
            <pc:sldMk cId="857817818" sldId="2076136508"/>
            <ac:picMk id="10" creationId="{0D86E916-ADD8-4F83-8FF7-24EDF61456C5}"/>
          </ac:picMkLst>
        </pc:picChg>
        <pc:picChg chg="add del mod">
          <ac:chgData name="Mohamed Radwan" userId="4bcaa16d27b46600" providerId="LiveId" clId="{883280E0-61E4-4120-A91E-D3E1D71D0F41}" dt="2020-07-04T18:02:44.256" v="54"/>
          <ac:picMkLst>
            <pc:docMk/>
            <pc:sldMk cId="857817818" sldId="2076136508"/>
            <ac:picMk id="17" creationId="{288D87A7-F4F6-4041-A7F1-3E2349F6B1B4}"/>
          </ac:picMkLst>
        </pc:picChg>
        <pc:picChg chg="add del mod">
          <ac:chgData name="Mohamed Radwan" userId="4bcaa16d27b46600" providerId="LiveId" clId="{883280E0-61E4-4120-A91E-D3E1D71D0F41}" dt="2020-07-04T18:03:00.544" v="60" actId="478"/>
          <ac:picMkLst>
            <pc:docMk/>
            <pc:sldMk cId="857817818" sldId="2076136508"/>
            <ac:picMk id="24" creationId="{400B74E4-6796-465E-9116-62CCA279C4C0}"/>
          </ac:picMkLst>
        </pc:picChg>
      </pc:sldChg>
      <pc:sldChg chg="del">
        <pc:chgData name="Mohamed Radwan" userId="4bcaa16d27b46600" providerId="LiveId" clId="{883280E0-61E4-4120-A91E-D3E1D71D0F41}" dt="2020-07-05T14:56:00.189" v="673" actId="47"/>
        <pc:sldMkLst>
          <pc:docMk/>
          <pc:sldMk cId="374130823" sldId="2076136555"/>
        </pc:sldMkLst>
      </pc:sldChg>
      <pc:sldChg chg="del">
        <pc:chgData name="Mohamed Radwan" userId="4bcaa16d27b46600" providerId="LiveId" clId="{883280E0-61E4-4120-A91E-D3E1D71D0F41}" dt="2020-07-04T17:41:26.454" v="29" actId="47"/>
        <pc:sldMkLst>
          <pc:docMk/>
          <pc:sldMk cId="2796504736" sldId="2076136558"/>
        </pc:sldMkLst>
      </pc:sldChg>
      <pc:sldChg chg="modSp mod">
        <pc:chgData name="Mohamed Radwan" userId="4bcaa16d27b46600" providerId="LiveId" clId="{883280E0-61E4-4120-A91E-D3E1D71D0F41}" dt="2020-07-05T14:58:46.491" v="685" actId="14100"/>
        <pc:sldMkLst>
          <pc:docMk/>
          <pc:sldMk cId="1470479408" sldId="2076136642"/>
        </pc:sldMkLst>
        <pc:picChg chg="mod">
          <ac:chgData name="Mohamed Radwan" userId="4bcaa16d27b46600" providerId="LiveId" clId="{883280E0-61E4-4120-A91E-D3E1D71D0F41}" dt="2020-07-05T14:58:46.491" v="685" actId="14100"/>
          <ac:picMkLst>
            <pc:docMk/>
            <pc:sldMk cId="1470479408" sldId="2076136642"/>
            <ac:picMk id="11" creationId="{4A89964D-A35C-4CC9-9BFF-8864DCBE0EEC}"/>
          </ac:picMkLst>
        </pc:picChg>
      </pc:sldChg>
      <pc:sldChg chg="del">
        <pc:chgData name="Mohamed Radwan" userId="4bcaa16d27b46600" providerId="LiveId" clId="{883280E0-61E4-4120-A91E-D3E1D71D0F41}" dt="2020-07-04T18:09:58.410" v="103" actId="47"/>
        <pc:sldMkLst>
          <pc:docMk/>
          <pc:sldMk cId="583536434" sldId="2076136648"/>
        </pc:sldMkLst>
      </pc:sldChg>
      <pc:sldChg chg="del">
        <pc:chgData name="Mohamed Radwan" userId="4bcaa16d27b46600" providerId="LiveId" clId="{883280E0-61E4-4120-A91E-D3E1D71D0F41}" dt="2020-07-04T18:07:23.674" v="92" actId="47"/>
        <pc:sldMkLst>
          <pc:docMk/>
          <pc:sldMk cId="2849080868" sldId="2076136651"/>
        </pc:sldMkLst>
      </pc:sldChg>
      <pc:sldChg chg="del">
        <pc:chgData name="Mohamed Radwan" userId="4bcaa16d27b46600" providerId="LiveId" clId="{883280E0-61E4-4120-A91E-D3E1D71D0F41}" dt="2020-07-05T14:19:18.264" v="526" actId="47"/>
        <pc:sldMkLst>
          <pc:docMk/>
          <pc:sldMk cId="10153615" sldId="2076136653"/>
        </pc:sldMkLst>
      </pc:sldChg>
      <pc:sldChg chg="modSp">
        <pc:chgData name="Mohamed Radwan" userId="4bcaa16d27b46600" providerId="LiveId" clId="{883280E0-61E4-4120-A91E-D3E1D71D0F41}" dt="2020-07-05T12:05:13.480" v="191"/>
        <pc:sldMkLst>
          <pc:docMk/>
          <pc:sldMk cId="778958128" sldId="2076136680"/>
        </pc:sldMkLst>
        <pc:spChg chg="mod">
          <ac:chgData name="Mohamed Radwan" userId="4bcaa16d27b46600" providerId="LiveId" clId="{883280E0-61E4-4120-A91E-D3E1D71D0F41}" dt="2020-07-05T12:05:13.480" v="191"/>
          <ac:spMkLst>
            <pc:docMk/>
            <pc:sldMk cId="778958128" sldId="2076136680"/>
            <ac:spMk id="6" creationId="{F9CB73BB-2AA6-458F-9B0A-E987A051A35E}"/>
          </ac:spMkLst>
        </pc:spChg>
      </pc:sldChg>
      <pc:sldChg chg="del">
        <pc:chgData name="Mohamed Radwan" userId="4bcaa16d27b46600" providerId="LiveId" clId="{883280E0-61E4-4120-A91E-D3E1D71D0F41}" dt="2020-07-05T13:22:56.552" v="321" actId="47"/>
        <pc:sldMkLst>
          <pc:docMk/>
          <pc:sldMk cId="4176532325" sldId="2076136691"/>
        </pc:sldMkLst>
      </pc:sldChg>
      <pc:sldChg chg="modSp del mod">
        <pc:chgData name="Mohamed Radwan" userId="4bcaa16d27b46600" providerId="LiveId" clId="{883280E0-61E4-4120-A91E-D3E1D71D0F41}" dt="2020-07-05T13:27:27.553" v="354" actId="2696"/>
        <pc:sldMkLst>
          <pc:docMk/>
          <pc:sldMk cId="1241340717" sldId="2076136700"/>
        </pc:sldMkLst>
        <pc:spChg chg="mod">
          <ac:chgData name="Mohamed Radwan" userId="4bcaa16d27b46600" providerId="LiveId" clId="{883280E0-61E4-4120-A91E-D3E1D71D0F41}" dt="2020-07-05T13:27:24.417" v="353" actId="20577"/>
          <ac:spMkLst>
            <pc:docMk/>
            <pc:sldMk cId="1241340717" sldId="2076136700"/>
            <ac:spMk id="6" creationId="{F9CB73BB-2AA6-458F-9B0A-E987A051A35E}"/>
          </ac:spMkLst>
        </pc:spChg>
      </pc:sldChg>
      <pc:sldChg chg="modSp del mod">
        <pc:chgData name="Mohamed Radwan" userId="4bcaa16d27b46600" providerId="LiveId" clId="{883280E0-61E4-4120-A91E-D3E1D71D0F41}" dt="2020-07-05T14:07:53.322" v="424" actId="47"/>
        <pc:sldMkLst>
          <pc:docMk/>
          <pc:sldMk cId="1243470305" sldId="2076136701"/>
        </pc:sldMkLst>
        <pc:spChg chg="mod">
          <ac:chgData name="Mohamed Radwan" userId="4bcaa16d27b46600" providerId="LiveId" clId="{883280E0-61E4-4120-A91E-D3E1D71D0F41}" dt="2020-07-05T14:04:21.964" v="416" actId="20577"/>
          <ac:spMkLst>
            <pc:docMk/>
            <pc:sldMk cId="1243470305" sldId="2076136701"/>
            <ac:spMk id="19" creationId="{2E41308A-A05D-E843-A275-12F0F924D037}"/>
          </ac:spMkLst>
        </pc:spChg>
      </pc:sldChg>
      <pc:sldChg chg="addSp delSp modSp mod">
        <pc:chgData name="Mohamed Radwan" userId="4bcaa16d27b46600" providerId="LiveId" clId="{883280E0-61E4-4120-A91E-D3E1D71D0F41}" dt="2020-07-05T15:27:28.378" v="719" actId="14826"/>
        <pc:sldMkLst>
          <pc:docMk/>
          <pc:sldMk cId="3286275927" sldId="2076136814"/>
        </pc:sldMkLst>
        <pc:picChg chg="add del mod">
          <ac:chgData name="Mohamed Radwan" userId="4bcaa16d27b46600" providerId="LiveId" clId="{883280E0-61E4-4120-A91E-D3E1D71D0F41}" dt="2020-07-05T15:26:26.232" v="715" actId="21"/>
          <ac:picMkLst>
            <pc:docMk/>
            <pc:sldMk cId="3286275927" sldId="2076136814"/>
            <ac:picMk id="5" creationId="{BA7052D3-F4B0-434D-9EEF-585A986A4BD3}"/>
          </ac:picMkLst>
        </pc:picChg>
        <pc:picChg chg="add del mod">
          <ac:chgData name="Mohamed Radwan" userId="4bcaa16d27b46600" providerId="LiveId" clId="{883280E0-61E4-4120-A91E-D3E1D71D0F41}" dt="2020-07-05T15:27:24.902" v="718" actId="21"/>
          <ac:picMkLst>
            <pc:docMk/>
            <pc:sldMk cId="3286275927" sldId="2076136814"/>
            <ac:picMk id="6" creationId="{3217145C-E01B-4F33-85E5-08DBF9F2DC5A}"/>
          </ac:picMkLst>
        </pc:picChg>
        <pc:picChg chg="mod">
          <ac:chgData name="Mohamed Radwan" userId="4bcaa16d27b46600" providerId="LiveId" clId="{883280E0-61E4-4120-A91E-D3E1D71D0F41}" dt="2020-07-05T15:27:28.378" v="719" actId="14826"/>
          <ac:picMkLst>
            <pc:docMk/>
            <pc:sldMk cId="3286275927" sldId="2076136814"/>
            <ac:picMk id="11" creationId="{4A89964D-A35C-4CC9-9BFF-8864DCBE0EEC}"/>
          </ac:picMkLst>
        </pc:picChg>
      </pc:sldChg>
      <pc:sldChg chg="modSp mod">
        <pc:chgData name="Mohamed Radwan" userId="4bcaa16d27b46600" providerId="LiveId" clId="{883280E0-61E4-4120-A91E-D3E1D71D0F41}" dt="2020-07-04T18:03:59.851" v="83" actId="20577"/>
        <pc:sldMkLst>
          <pc:docMk/>
          <pc:sldMk cId="2393070857" sldId="2076136822"/>
        </pc:sldMkLst>
        <pc:spChg chg="mod">
          <ac:chgData name="Mohamed Radwan" userId="4bcaa16d27b46600" providerId="LiveId" clId="{883280E0-61E4-4120-A91E-D3E1D71D0F41}" dt="2020-07-04T18:03:40.984" v="78" actId="21"/>
          <ac:spMkLst>
            <pc:docMk/>
            <pc:sldMk cId="2393070857" sldId="2076136822"/>
            <ac:spMk id="3" creationId="{2E36EDF5-F8BD-4876-97A0-AF2707620FFE}"/>
          </ac:spMkLst>
        </pc:spChg>
        <pc:spChg chg="mod">
          <ac:chgData name="Mohamed Radwan" userId="4bcaa16d27b46600" providerId="LiveId" clId="{883280E0-61E4-4120-A91E-D3E1D71D0F41}" dt="2020-07-04T18:03:59.851" v="83" actId="20577"/>
          <ac:spMkLst>
            <pc:docMk/>
            <pc:sldMk cId="2393070857" sldId="2076136822"/>
            <ac:spMk id="6" creationId="{F9CB73BB-2AA6-458F-9B0A-E987A051A35E}"/>
          </ac:spMkLst>
        </pc:spChg>
      </pc:sldChg>
      <pc:sldChg chg="del">
        <pc:chgData name="Mohamed Radwan" userId="4bcaa16d27b46600" providerId="LiveId" clId="{883280E0-61E4-4120-A91E-D3E1D71D0F41}" dt="2020-07-04T17:39:35.550" v="14"/>
        <pc:sldMkLst>
          <pc:docMk/>
          <pc:sldMk cId="1199761353" sldId="2076137044"/>
        </pc:sldMkLst>
      </pc:sldChg>
      <pc:sldChg chg="modSp del mod ord">
        <pc:chgData name="Mohamed Radwan" userId="4bcaa16d27b46600" providerId="LiveId" clId="{883280E0-61E4-4120-A91E-D3E1D71D0F41}" dt="2020-07-05T15:38:04.461" v="881" actId="47"/>
        <pc:sldMkLst>
          <pc:docMk/>
          <pc:sldMk cId="1926726751" sldId="2076137044"/>
        </pc:sldMkLst>
        <pc:spChg chg="mod">
          <ac:chgData name="Mohamed Radwan" userId="4bcaa16d27b46600" providerId="LiveId" clId="{883280E0-61E4-4120-A91E-D3E1D71D0F41}" dt="2020-07-05T15:32:03.755" v="730"/>
          <ac:spMkLst>
            <pc:docMk/>
            <pc:sldMk cId="1926726751" sldId="2076137044"/>
            <ac:spMk id="2" creationId="{AAF12876-D394-44DD-ACFF-DA53207EA100}"/>
          </ac:spMkLst>
        </pc:spChg>
        <pc:spChg chg="mod">
          <ac:chgData name="Mohamed Radwan" userId="4bcaa16d27b46600" providerId="LiveId" clId="{883280E0-61E4-4120-A91E-D3E1D71D0F41}" dt="2020-07-04T17:40:58.375" v="24" actId="20577"/>
          <ac:spMkLst>
            <pc:docMk/>
            <pc:sldMk cId="1926726751" sldId="2076137044"/>
            <ac:spMk id="6" creationId="{F9CB73BB-2AA6-458F-9B0A-E987A051A35E}"/>
          </ac:spMkLst>
        </pc:spChg>
      </pc:sldChg>
      <pc:sldChg chg="del">
        <pc:chgData name="Mohamed Radwan" userId="4bcaa16d27b46600" providerId="LiveId" clId="{883280E0-61E4-4120-A91E-D3E1D71D0F41}" dt="2020-07-04T17:39:23.226" v="12" actId="2696"/>
        <pc:sldMkLst>
          <pc:docMk/>
          <pc:sldMk cId="2105811651" sldId="2076137044"/>
        </pc:sldMkLst>
      </pc:sldChg>
      <pc:sldChg chg="del">
        <pc:chgData name="Mohamed Radwan" userId="4bcaa16d27b46600" providerId="LiveId" clId="{883280E0-61E4-4120-A91E-D3E1D71D0F41}" dt="2020-07-04T17:39:29.957" v="13"/>
        <pc:sldMkLst>
          <pc:docMk/>
          <pc:sldMk cId="3214367199" sldId="2076137044"/>
        </pc:sldMkLst>
      </pc:sldChg>
      <pc:sldChg chg="del">
        <pc:chgData name="Mohamed Radwan" userId="4bcaa16d27b46600" providerId="LiveId" clId="{883280E0-61E4-4120-A91E-D3E1D71D0F41}" dt="2020-07-04T17:41:19.163" v="27" actId="47"/>
        <pc:sldMkLst>
          <pc:docMk/>
          <pc:sldMk cId="3037806420" sldId="2076137046"/>
        </pc:sldMkLst>
      </pc:sldChg>
      <pc:sldChg chg="del">
        <pc:chgData name="Mohamed Radwan" userId="4bcaa16d27b46600" providerId="LiveId" clId="{883280E0-61E4-4120-A91E-D3E1D71D0F41}" dt="2020-07-04T17:41:23.830" v="28" actId="47"/>
        <pc:sldMkLst>
          <pc:docMk/>
          <pc:sldMk cId="3830940186" sldId="2076137047"/>
        </pc:sldMkLst>
      </pc:sldChg>
      <pc:sldChg chg="addSp delSp modSp mod">
        <pc:chgData name="Mohamed Radwan" userId="4bcaa16d27b46600" providerId="LiveId" clId="{883280E0-61E4-4120-A91E-D3E1D71D0F41}" dt="2020-07-05T14:17:24.040" v="501" actId="1035"/>
        <pc:sldMkLst>
          <pc:docMk/>
          <pc:sldMk cId="2552605084" sldId="2076137220"/>
        </pc:sldMkLst>
        <pc:spChg chg="add del mod">
          <ac:chgData name="Mohamed Radwan" userId="4bcaa16d27b46600" providerId="LiveId" clId="{883280E0-61E4-4120-A91E-D3E1D71D0F41}" dt="2020-07-05T12:58:42.128" v="238"/>
          <ac:spMkLst>
            <pc:docMk/>
            <pc:sldMk cId="2552605084" sldId="2076137220"/>
            <ac:spMk id="2" creationId="{0BA3FC47-535B-4922-94C5-354460630167}"/>
          </ac:spMkLst>
        </pc:spChg>
        <pc:spChg chg="mod">
          <ac:chgData name="Mohamed Radwan" userId="4bcaa16d27b46600" providerId="LiveId" clId="{883280E0-61E4-4120-A91E-D3E1D71D0F41}" dt="2020-07-05T12:53:28.012" v="227"/>
          <ac:spMkLst>
            <pc:docMk/>
            <pc:sldMk cId="2552605084" sldId="2076137220"/>
            <ac:spMk id="13" creationId="{12D6A3C8-06FA-45C0-9BDE-C2C493236D01}"/>
          </ac:spMkLst>
        </pc:spChg>
        <pc:spChg chg="mod">
          <ac:chgData name="Mohamed Radwan" userId="4bcaa16d27b46600" providerId="LiveId" clId="{883280E0-61E4-4120-A91E-D3E1D71D0F41}" dt="2020-07-05T12:53:28.012" v="227"/>
          <ac:spMkLst>
            <pc:docMk/>
            <pc:sldMk cId="2552605084" sldId="2076137220"/>
            <ac:spMk id="14" creationId="{1EEAF0E1-1C5A-4356-ADF7-EB80FF9FE9AF}"/>
          </ac:spMkLst>
        </pc:spChg>
        <pc:spChg chg="mod">
          <ac:chgData name="Mohamed Radwan" userId="4bcaa16d27b46600" providerId="LiveId" clId="{883280E0-61E4-4120-A91E-D3E1D71D0F41}" dt="2020-07-05T12:53:28.012" v="227"/>
          <ac:spMkLst>
            <pc:docMk/>
            <pc:sldMk cId="2552605084" sldId="2076137220"/>
            <ac:spMk id="18" creationId="{32B81145-27C5-4895-AC3F-B755910108E3}"/>
          </ac:spMkLst>
        </pc:spChg>
        <pc:spChg chg="mod">
          <ac:chgData name="Mohamed Radwan" userId="4bcaa16d27b46600" providerId="LiveId" clId="{883280E0-61E4-4120-A91E-D3E1D71D0F41}" dt="2020-07-05T12:53:28.012" v="227"/>
          <ac:spMkLst>
            <pc:docMk/>
            <pc:sldMk cId="2552605084" sldId="2076137220"/>
            <ac:spMk id="20" creationId="{256A2DF2-E39A-4645-A14D-1D922F16DDAC}"/>
          </ac:spMkLst>
        </pc:spChg>
        <pc:spChg chg="mod">
          <ac:chgData name="Mohamed Radwan" userId="4bcaa16d27b46600" providerId="LiveId" clId="{883280E0-61E4-4120-A91E-D3E1D71D0F41}" dt="2020-07-05T12:58:07.976" v="230"/>
          <ac:spMkLst>
            <pc:docMk/>
            <pc:sldMk cId="2552605084" sldId="2076137220"/>
            <ac:spMk id="22" creationId="{9F15548B-EAB5-4FDE-AB7C-F1C58DDA653D}"/>
          </ac:spMkLst>
        </pc:spChg>
        <pc:spChg chg="mod">
          <ac:chgData name="Mohamed Radwan" userId="4bcaa16d27b46600" providerId="LiveId" clId="{883280E0-61E4-4120-A91E-D3E1D71D0F41}" dt="2020-07-05T12:58:10.712" v="231" actId="20577"/>
          <ac:spMkLst>
            <pc:docMk/>
            <pc:sldMk cId="2552605084" sldId="2076137220"/>
            <ac:spMk id="23" creationId="{E45557FE-7B07-43D3-AAED-F85675D21B98}"/>
          </ac:spMkLst>
        </pc:spChg>
        <pc:spChg chg="mod">
          <ac:chgData name="Mohamed Radwan" userId="4bcaa16d27b46600" providerId="LiveId" clId="{883280E0-61E4-4120-A91E-D3E1D71D0F41}" dt="2020-07-05T12:58:16.723" v="232" actId="571"/>
          <ac:spMkLst>
            <pc:docMk/>
            <pc:sldMk cId="2552605084" sldId="2076137220"/>
            <ac:spMk id="28" creationId="{27C68355-1CA3-443E-8F68-7EE9404883EB}"/>
          </ac:spMkLst>
        </pc:spChg>
        <pc:spChg chg="mod">
          <ac:chgData name="Mohamed Radwan" userId="4bcaa16d27b46600" providerId="LiveId" clId="{883280E0-61E4-4120-A91E-D3E1D71D0F41}" dt="2020-07-05T12:58:47.366" v="240" actId="20577"/>
          <ac:spMkLst>
            <pc:docMk/>
            <pc:sldMk cId="2552605084" sldId="2076137220"/>
            <ac:spMk id="29" creationId="{8DC2ED1C-6536-4BEB-A05C-FF9536F47B8E}"/>
          </ac:spMkLst>
        </pc:spChg>
        <pc:spChg chg="mod">
          <ac:chgData name="Mohamed Radwan" userId="4bcaa16d27b46600" providerId="LiveId" clId="{883280E0-61E4-4120-A91E-D3E1D71D0F41}" dt="2020-07-05T12:39:25.912" v="225" actId="179"/>
          <ac:spMkLst>
            <pc:docMk/>
            <pc:sldMk cId="2552605084" sldId="2076137220"/>
            <ac:spMk id="32" creationId="{5580324C-8F09-42D3-BA12-283D53271E2A}"/>
          </ac:spMkLst>
        </pc:spChg>
        <pc:grpChg chg="del">
          <ac:chgData name="Mohamed Radwan" userId="4bcaa16d27b46600" providerId="LiveId" clId="{883280E0-61E4-4120-A91E-D3E1D71D0F41}" dt="2020-07-05T12:53:27.222" v="226" actId="478"/>
          <ac:grpSpMkLst>
            <pc:docMk/>
            <pc:sldMk cId="2552605084" sldId="2076137220"/>
            <ac:grpSpMk id="3" creationId="{0CBE78B7-1508-4DA7-B299-49A7A05A47A7}"/>
          </ac:grpSpMkLst>
        </pc:grpChg>
        <pc:grpChg chg="add mod">
          <ac:chgData name="Mohamed Radwan" userId="4bcaa16d27b46600" providerId="LiveId" clId="{883280E0-61E4-4120-A91E-D3E1D71D0F41}" dt="2020-07-05T14:17:24.040" v="501" actId="1035"/>
          <ac:grpSpMkLst>
            <pc:docMk/>
            <pc:sldMk cId="2552605084" sldId="2076137220"/>
            <ac:grpSpMk id="12" creationId="{E0EC7D3D-0577-4283-8A36-FDA132081DC2}"/>
          </ac:grpSpMkLst>
        </pc:grpChg>
        <pc:grpChg chg="add mod">
          <ac:chgData name="Mohamed Radwan" userId="4bcaa16d27b46600" providerId="LiveId" clId="{883280E0-61E4-4120-A91E-D3E1D71D0F41}" dt="2020-07-05T14:17:24.040" v="501" actId="1035"/>
          <ac:grpSpMkLst>
            <pc:docMk/>
            <pc:sldMk cId="2552605084" sldId="2076137220"/>
            <ac:grpSpMk id="17" creationId="{F9BC6CFD-E091-40E9-A0FE-EF51820818F8}"/>
          </ac:grpSpMkLst>
        </pc:grpChg>
        <pc:grpChg chg="add mod">
          <ac:chgData name="Mohamed Radwan" userId="4bcaa16d27b46600" providerId="LiveId" clId="{883280E0-61E4-4120-A91E-D3E1D71D0F41}" dt="2020-07-05T14:17:24.040" v="501" actId="1035"/>
          <ac:grpSpMkLst>
            <pc:docMk/>
            <pc:sldMk cId="2552605084" sldId="2076137220"/>
            <ac:grpSpMk id="21" creationId="{90D05BE2-DA97-4903-AE7A-E52ED7D27275}"/>
          </ac:grpSpMkLst>
        </pc:grpChg>
        <pc:grpChg chg="add mod">
          <ac:chgData name="Mohamed Radwan" userId="4bcaa16d27b46600" providerId="LiveId" clId="{883280E0-61E4-4120-A91E-D3E1D71D0F41}" dt="2020-07-05T14:17:24.040" v="501" actId="1035"/>
          <ac:grpSpMkLst>
            <pc:docMk/>
            <pc:sldMk cId="2552605084" sldId="2076137220"/>
            <ac:grpSpMk id="24" creationId="{AD9C3B7B-1DE7-4814-A9C1-89EA1AFC7E21}"/>
          </ac:grpSpMkLst>
        </pc:grpChg>
        <pc:grpChg chg="del">
          <ac:chgData name="Mohamed Radwan" userId="4bcaa16d27b46600" providerId="LiveId" clId="{883280E0-61E4-4120-A91E-D3E1D71D0F41}" dt="2020-07-05T12:53:27.222" v="226" actId="478"/>
          <ac:grpSpMkLst>
            <pc:docMk/>
            <pc:sldMk cId="2552605084" sldId="2076137220"/>
            <ac:grpSpMk id="25" creationId="{98F7E8DA-9401-410D-A4D4-8D7D83998881}"/>
          </ac:grpSpMkLst>
        </pc:grpChg>
        <pc:grpChg chg="mod">
          <ac:chgData name="Mohamed Radwan" userId="4bcaa16d27b46600" providerId="LiveId" clId="{883280E0-61E4-4120-A91E-D3E1D71D0F41}" dt="2020-07-05T14:17:24.040" v="501" actId="1035"/>
          <ac:grpSpMkLst>
            <pc:docMk/>
            <pc:sldMk cId="2552605084" sldId="2076137220"/>
            <ac:grpSpMk id="31" creationId="{87F78897-AF36-4E99-B0A8-9BC240469845}"/>
          </ac:grpSpMkLst>
        </pc:grpChg>
      </pc:sldChg>
      <pc:sldChg chg="del">
        <pc:chgData name="Mohamed Radwan" userId="4bcaa16d27b46600" providerId="LiveId" clId="{883280E0-61E4-4120-A91E-D3E1D71D0F41}" dt="2020-07-04T17:39:29.957" v="13"/>
        <pc:sldMkLst>
          <pc:docMk/>
          <pc:sldMk cId="249219035" sldId="2076137268"/>
        </pc:sldMkLst>
      </pc:sldChg>
      <pc:sldChg chg="del">
        <pc:chgData name="Mohamed Radwan" userId="4bcaa16d27b46600" providerId="LiveId" clId="{883280E0-61E4-4120-A91E-D3E1D71D0F41}" dt="2020-07-04T17:39:35.550" v="14"/>
        <pc:sldMkLst>
          <pc:docMk/>
          <pc:sldMk cId="346812036" sldId="2076137268"/>
        </pc:sldMkLst>
      </pc:sldChg>
      <pc:sldChg chg="del">
        <pc:chgData name="Mohamed Radwan" userId="4bcaa16d27b46600" providerId="LiveId" clId="{883280E0-61E4-4120-A91E-D3E1D71D0F41}" dt="2020-07-04T17:39:23.226" v="12" actId="2696"/>
        <pc:sldMkLst>
          <pc:docMk/>
          <pc:sldMk cId="2047319831" sldId="2076137268"/>
        </pc:sldMkLst>
      </pc:sldChg>
      <pc:sldChg chg="modSp mod ord">
        <pc:chgData name="Mohamed Radwan" userId="4bcaa16d27b46600" providerId="LiveId" clId="{883280E0-61E4-4120-A91E-D3E1D71D0F41}" dt="2020-07-04T18:33:54.878" v="189" actId="1076"/>
        <pc:sldMkLst>
          <pc:docMk/>
          <pc:sldMk cId="4222051599" sldId="2076137268"/>
        </pc:sldMkLst>
        <pc:spChg chg="mod">
          <ac:chgData name="Mohamed Radwan" userId="4bcaa16d27b46600" providerId="LiveId" clId="{883280E0-61E4-4120-A91E-D3E1D71D0F41}" dt="2020-07-04T17:39:52.094" v="17" actId="20577"/>
          <ac:spMkLst>
            <pc:docMk/>
            <pc:sldMk cId="4222051599" sldId="2076137268"/>
            <ac:spMk id="2" creationId="{BD7E95E1-FCCC-425D-93BD-AE3A6DF844CF}"/>
          </ac:spMkLst>
        </pc:spChg>
        <pc:spChg chg="mod">
          <ac:chgData name="Mohamed Radwan" userId="4bcaa16d27b46600" providerId="LiveId" clId="{883280E0-61E4-4120-A91E-D3E1D71D0F41}" dt="2020-07-04T18:33:54.878" v="189" actId="1076"/>
          <ac:spMkLst>
            <pc:docMk/>
            <pc:sldMk cId="4222051599" sldId="2076137268"/>
            <ac:spMk id="4" creationId="{109137B3-9B9C-44EB-932F-9293072877D8}"/>
          </ac:spMkLst>
        </pc:spChg>
      </pc:sldChg>
      <pc:sldChg chg="del">
        <pc:chgData name="Mohamed Radwan" userId="4bcaa16d27b46600" providerId="LiveId" clId="{883280E0-61E4-4120-A91E-D3E1D71D0F41}" dt="2020-07-04T17:39:23.226" v="12" actId="2696"/>
        <pc:sldMkLst>
          <pc:docMk/>
          <pc:sldMk cId="136107331" sldId="2076137281"/>
        </pc:sldMkLst>
      </pc:sldChg>
      <pc:sldChg chg="del">
        <pc:chgData name="Mohamed Radwan" userId="4bcaa16d27b46600" providerId="LiveId" clId="{883280E0-61E4-4120-A91E-D3E1D71D0F41}" dt="2020-07-04T17:39:29.957" v="13"/>
        <pc:sldMkLst>
          <pc:docMk/>
          <pc:sldMk cId="179060851" sldId="2076137281"/>
        </pc:sldMkLst>
      </pc:sldChg>
      <pc:sldChg chg="modSp mod ord">
        <pc:chgData name="Mohamed Radwan" userId="4bcaa16d27b46600" providerId="LiveId" clId="{883280E0-61E4-4120-A91E-D3E1D71D0F41}" dt="2020-07-10T16:19:18.702" v="985" actId="255"/>
        <pc:sldMkLst>
          <pc:docMk/>
          <pc:sldMk cId="970065823" sldId="2076137281"/>
        </pc:sldMkLst>
        <pc:spChg chg="mod">
          <ac:chgData name="Mohamed Radwan" userId="4bcaa16d27b46600" providerId="LiveId" clId="{883280E0-61E4-4120-A91E-D3E1D71D0F41}" dt="2020-07-10T16:19:18.702" v="985" actId="255"/>
          <ac:spMkLst>
            <pc:docMk/>
            <pc:sldMk cId="970065823" sldId="2076137281"/>
            <ac:spMk id="2" creationId="{AAF12876-D394-44DD-ACFF-DA53207EA100}"/>
          </ac:spMkLst>
        </pc:spChg>
        <pc:spChg chg="mod">
          <ac:chgData name="Mohamed Radwan" userId="4bcaa16d27b46600" providerId="LiveId" clId="{883280E0-61E4-4120-A91E-D3E1D71D0F41}" dt="2020-07-04T17:40:50.508" v="23" actId="20577"/>
          <ac:spMkLst>
            <pc:docMk/>
            <pc:sldMk cId="970065823" sldId="2076137281"/>
            <ac:spMk id="6" creationId="{F9CB73BB-2AA6-458F-9B0A-E987A051A35E}"/>
          </ac:spMkLst>
        </pc:spChg>
      </pc:sldChg>
      <pc:sldChg chg="del">
        <pc:chgData name="Mohamed Radwan" userId="4bcaa16d27b46600" providerId="LiveId" clId="{883280E0-61E4-4120-A91E-D3E1D71D0F41}" dt="2020-07-04T17:39:35.550" v="14"/>
        <pc:sldMkLst>
          <pc:docMk/>
          <pc:sldMk cId="1389182255" sldId="2076137281"/>
        </pc:sldMkLst>
      </pc:sldChg>
      <pc:sldChg chg="addSp delSp modSp mod modAnim">
        <pc:chgData name="Mohamed Radwan" userId="4bcaa16d27b46600" providerId="LiveId" clId="{883280E0-61E4-4120-A91E-D3E1D71D0F41}" dt="2020-07-05T13:03:59.640" v="261" actId="1076"/>
        <pc:sldMkLst>
          <pc:docMk/>
          <pc:sldMk cId="3724698199" sldId="2076137282"/>
        </pc:sldMkLst>
        <pc:spChg chg="mod">
          <ac:chgData name="Mohamed Radwan" userId="4bcaa16d27b46600" providerId="LiveId" clId="{883280E0-61E4-4120-A91E-D3E1D71D0F41}" dt="2020-07-05T13:01:42.199" v="253" actId="20577"/>
          <ac:spMkLst>
            <pc:docMk/>
            <pc:sldMk cId="3724698199" sldId="2076137282"/>
            <ac:spMk id="2" creationId="{00000000-0000-0000-0000-000000000000}"/>
          </ac:spMkLst>
        </pc:spChg>
        <pc:spChg chg="del mod">
          <ac:chgData name="Mohamed Radwan" userId="4bcaa16d27b46600" providerId="LiveId" clId="{883280E0-61E4-4120-A91E-D3E1D71D0F41}" dt="2020-07-05T13:03:52.098" v="259" actId="478"/>
          <ac:spMkLst>
            <pc:docMk/>
            <pc:sldMk cId="3724698199" sldId="2076137282"/>
            <ac:spMk id="7" creationId="{BDFBDF75-8426-44A8-8A94-E746CB5D9C42}"/>
          </ac:spMkLst>
        </pc:spChg>
        <pc:spChg chg="mod">
          <ac:chgData name="Mohamed Radwan" userId="4bcaa16d27b46600" providerId="LiveId" clId="{883280E0-61E4-4120-A91E-D3E1D71D0F41}" dt="2020-07-05T13:01:59.920" v="255" actId="6549"/>
          <ac:spMkLst>
            <pc:docMk/>
            <pc:sldMk cId="3724698199" sldId="2076137282"/>
            <ac:spMk id="26" creationId="{77557EE4-F19F-47C7-942E-D1B16A331977}"/>
          </ac:spMkLst>
        </pc:spChg>
        <pc:grpChg chg="add mod">
          <ac:chgData name="Mohamed Radwan" userId="4bcaa16d27b46600" providerId="LiveId" clId="{883280E0-61E4-4120-A91E-D3E1D71D0F41}" dt="2020-07-05T13:03:59.640" v="261" actId="1076"/>
          <ac:grpSpMkLst>
            <pc:docMk/>
            <pc:sldMk cId="3724698199" sldId="2076137282"/>
            <ac:grpSpMk id="6" creationId="{DF5EC6A6-C1A1-49E8-8B66-BFD4F04920C8}"/>
          </ac:grpSpMkLst>
        </pc:grpChg>
        <pc:grpChg chg="mod">
          <ac:chgData name="Mohamed Radwan" userId="4bcaa16d27b46600" providerId="LiveId" clId="{883280E0-61E4-4120-A91E-D3E1D71D0F41}" dt="2020-07-05T13:03:46.948" v="257"/>
          <ac:grpSpMkLst>
            <pc:docMk/>
            <pc:sldMk cId="3724698199" sldId="2076137282"/>
            <ac:grpSpMk id="8" creationId="{E21965F9-72C6-4214-8E86-702E5A316CA3}"/>
          </ac:grpSpMkLst>
        </pc:grpChg>
        <pc:picChg chg="mod">
          <ac:chgData name="Mohamed Radwan" userId="4bcaa16d27b46600" providerId="LiveId" clId="{883280E0-61E4-4120-A91E-D3E1D71D0F41}" dt="2020-07-05T13:03:46.948" v="257"/>
          <ac:picMkLst>
            <pc:docMk/>
            <pc:sldMk cId="3724698199" sldId="2076137282"/>
            <ac:picMk id="9" creationId="{C7C67859-5BA8-41D4-ACE6-F7A4795C9DB6}"/>
          </ac:picMkLst>
        </pc:picChg>
        <pc:picChg chg="mod">
          <ac:chgData name="Mohamed Radwan" userId="4bcaa16d27b46600" providerId="LiveId" clId="{883280E0-61E4-4120-A91E-D3E1D71D0F41}" dt="2020-07-05T13:03:46.948" v="257"/>
          <ac:picMkLst>
            <pc:docMk/>
            <pc:sldMk cId="3724698199" sldId="2076137282"/>
            <ac:picMk id="10" creationId="{1CD811A2-FABF-44FB-861B-AC36862117DA}"/>
          </ac:picMkLst>
        </pc:picChg>
        <pc:picChg chg="del">
          <ac:chgData name="Mohamed Radwan" userId="4bcaa16d27b46600" providerId="LiveId" clId="{883280E0-61E4-4120-A91E-D3E1D71D0F41}" dt="2020-07-05T13:03:46.407" v="256" actId="478"/>
          <ac:picMkLst>
            <pc:docMk/>
            <pc:sldMk cId="3724698199" sldId="2076137282"/>
            <ac:picMk id="11" creationId="{6B406D99-40CB-4716-9AB5-E291B8D02FF6}"/>
          </ac:picMkLst>
        </pc:picChg>
        <pc:picChg chg="mod">
          <ac:chgData name="Mohamed Radwan" userId="4bcaa16d27b46600" providerId="LiveId" clId="{883280E0-61E4-4120-A91E-D3E1D71D0F41}" dt="2020-07-05T13:03:46.948" v="257"/>
          <ac:picMkLst>
            <pc:docMk/>
            <pc:sldMk cId="3724698199" sldId="2076137282"/>
            <ac:picMk id="12" creationId="{FA5D3A34-C620-4DF4-AF0C-11A7556DE251}"/>
          </ac:picMkLst>
        </pc:picChg>
      </pc:sldChg>
      <pc:sldChg chg="modSp del mod ord">
        <pc:chgData name="Mohamed Radwan" userId="4bcaa16d27b46600" providerId="LiveId" clId="{883280E0-61E4-4120-A91E-D3E1D71D0F41}" dt="2020-07-04T18:22:33.029" v="170" actId="47"/>
        <pc:sldMkLst>
          <pc:docMk/>
          <pc:sldMk cId="22859055" sldId="2076137337"/>
        </pc:sldMkLst>
        <pc:spChg chg="mod">
          <ac:chgData name="Mohamed Radwan" userId="4bcaa16d27b46600" providerId="LiveId" clId="{883280E0-61E4-4120-A91E-D3E1D71D0F41}" dt="2020-07-04T17:41:05.781" v="26" actId="20577"/>
          <ac:spMkLst>
            <pc:docMk/>
            <pc:sldMk cId="22859055" sldId="2076137337"/>
            <ac:spMk id="6" creationId="{F9CB73BB-2AA6-458F-9B0A-E987A051A35E}"/>
          </ac:spMkLst>
        </pc:spChg>
      </pc:sldChg>
      <pc:sldChg chg="del">
        <pc:chgData name="Mohamed Radwan" userId="4bcaa16d27b46600" providerId="LiveId" clId="{883280E0-61E4-4120-A91E-D3E1D71D0F41}" dt="2020-07-04T17:39:29.957" v="13"/>
        <pc:sldMkLst>
          <pc:docMk/>
          <pc:sldMk cId="774678390" sldId="2076137337"/>
        </pc:sldMkLst>
      </pc:sldChg>
      <pc:sldChg chg="del">
        <pc:chgData name="Mohamed Radwan" userId="4bcaa16d27b46600" providerId="LiveId" clId="{883280E0-61E4-4120-A91E-D3E1D71D0F41}" dt="2020-07-04T17:39:35.550" v="14"/>
        <pc:sldMkLst>
          <pc:docMk/>
          <pc:sldMk cId="3294082865" sldId="2076137337"/>
        </pc:sldMkLst>
      </pc:sldChg>
      <pc:sldChg chg="del">
        <pc:chgData name="Mohamed Radwan" userId="4bcaa16d27b46600" providerId="LiveId" clId="{883280E0-61E4-4120-A91E-D3E1D71D0F41}" dt="2020-07-04T17:39:23.226" v="12" actId="2696"/>
        <pc:sldMkLst>
          <pc:docMk/>
          <pc:sldMk cId="4223748141" sldId="2076137337"/>
        </pc:sldMkLst>
      </pc:sldChg>
      <pc:sldChg chg="del">
        <pc:chgData name="Mohamed Radwan" userId="4bcaa16d27b46600" providerId="LiveId" clId="{883280E0-61E4-4120-A91E-D3E1D71D0F41}" dt="2020-07-04T17:39:23.226" v="12" actId="2696"/>
        <pc:sldMkLst>
          <pc:docMk/>
          <pc:sldMk cId="771422822" sldId="2076137338"/>
        </pc:sldMkLst>
      </pc:sldChg>
      <pc:sldChg chg="modSp del mod ord">
        <pc:chgData name="Mohamed Radwan" userId="4bcaa16d27b46600" providerId="LiveId" clId="{883280E0-61E4-4120-A91E-D3E1D71D0F41}" dt="2020-07-04T18:22:33.029" v="170" actId="47"/>
        <pc:sldMkLst>
          <pc:docMk/>
          <pc:sldMk cId="1765373493" sldId="2076137338"/>
        </pc:sldMkLst>
        <pc:spChg chg="mod">
          <ac:chgData name="Mohamed Radwan" userId="4bcaa16d27b46600" providerId="LiveId" clId="{883280E0-61E4-4120-A91E-D3E1D71D0F41}" dt="2020-07-04T17:41:01.934" v="25" actId="20577"/>
          <ac:spMkLst>
            <pc:docMk/>
            <pc:sldMk cId="1765373493" sldId="2076137338"/>
            <ac:spMk id="6" creationId="{F9CB73BB-2AA6-458F-9B0A-E987A051A35E}"/>
          </ac:spMkLst>
        </pc:spChg>
      </pc:sldChg>
      <pc:sldChg chg="del">
        <pc:chgData name="Mohamed Radwan" userId="4bcaa16d27b46600" providerId="LiveId" clId="{883280E0-61E4-4120-A91E-D3E1D71D0F41}" dt="2020-07-04T17:39:35.550" v="14"/>
        <pc:sldMkLst>
          <pc:docMk/>
          <pc:sldMk cId="2227486052" sldId="2076137338"/>
        </pc:sldMkLst>
      </pc:sldChg>
      <pc:sldChg chg="del">
        <pc:chgData name="Mohamed Radwan" userId="4bcaa16d27b46600" providerId="LiveId" clId="{883280E0-61E4-4120-A91E-D3E1D71D0F41}" dt="2020-07-04T17:39:29.957" v="13"/>
        <pc:sldMkLst>
          <pc:docMk/>
          <pc:sldMk cId="2258557551" sldId="2076137338"/>
        </pc:sldMkLst>
      </pc:sldChg>
      <pc:sldChg chg="modSp mod">
        <pc:chgData name="Mohamed Radwan" userId="4bcaa16d27b46600" providerId="LiveId" clId="{883280E0-61E4-4120-A91E-D3E1D71D0F41}" dt="2020-07-04T18:07:17.555" v="91" actId="20577"/>
        <pc:sldMkLst>
          <pc:docMk/>
          <pc:sldMk cId="1309431709" sldId="2076137339"/>
        </pc:sldMkLst>
        <pc:spChg chg="mod">
          <ac:chgData name="Mohamed Radwan" userId="4bcaa16d27b46600" providerId="LiveId" clId="{883280E0-61E4-4120-A91E-D3E1D71D0F41}" dt="2020-07-04T18:07:15.602" v="90" actId="20577"/>
          <ac:spMkLst>
            <pc:docMk/>
            <pc:sldMk cId="1309431709" sldId="2076137339"/>
            <ac:spMk id="2" creationId="{AAF12876-D394-44DD-ACFF-DA53207EA100}"/>
          </ac:spMkLst>
        </pc:spChg>
        <pc:spChg chg="mod">
          <ac:chgData name="Mohamed Radwan" userId="4bcaa16d27b46600" providerId="LiveId" clId="{883280E0-61E4-4120-A91E-D3E1D71D0F41}" dt="2020-07-04T18:07:17.555" v="91" actId="20577"/>
          <ac:spMkLst>
            <pc:docMk/>
            <pc:sldMk cId="1309431709" sldId="2076137339"/>
            <ac:spMk id="8" creationId="{1C560F58-A449-4845-A6E0-B0F8F6772993}"/>
          </ac:spMkLst>
        </pc:spChg>
      </pc:sldChg>
      <pc:sldChg chg="modSp mod">
        <pc:chgData name="Mohamed Radwan" userId="4bcaa16d27b46600" providerId="LiveId" clId="{883280E0-61E4-4120-A91E-D3E1D71D0F41}" dt="2020-07-05T13:22:33.053" v="320" actId="1076"/>
        <pc:sldMkLst>
          <pc:docMk/>
          <pc:sldMk cId="1567613618" sldId="2076137340"/>
        </pc:sldMkLst>
        <pc:spChg chg="mod">
          <ac:chgData name="Mohamed Radwan" userId="4bcaa16d27b46600" providerId="LiveId" clId="{883280E0-61E4-4120-A91E-D3E1D71D0F41}" dt="2020-07-05T13:22:33.053" v="320" actId="1076"/>
          <ac:spMkLst>
            <pc:docMk/>
            <pc:sldMk cId="1567613618" sldId="2076137340"/>
            <ac:spMk id="2" creationId="{AAF12876-D394-44DD-ACFF-DA53207EA100}"/>
          </ac:spMkLst>
        </pc:spChg>
        <pc:spChg chg="mod">
          <ac:chgData name="Mohamed Radwan" userId="4bcaa16d27b46600" providerId="LiveId" clId="{883280E0-61E4-4120-A91E-D3E1D71D0F41}" dt="2020-07-04T18:09:05.024" v="96" actId="20577"/>
          <ac:spMkLst>
            <pc:docMk/>
            <pc:sldMk cId="1567613618" sldId="2076137340"/>
            <ac:spMk id="8" creationId="{1C560F58-A449-4845-A6E0-B0F8F6772993}"/>
          </ac:spMkLst>
        </pc:spChg>
      </pc:sldChg>
      <pc:sldChg chg="modSp mod">
        <pc:chgData name="Mohamed Radwan" userId="4bcaa16d27b46600" providerId="LiveId" clId="{883280E0-61E4-4120-A91E-D3E1D71D0F41}" dt="2020-07-04T18:09:51.640" v="102" actId="1076"/>
        <pc:sldMkLst>
          <pc:docMk/>
          <pc:sldMk cId="1256795028" sldId="2076137341"/>
        </pc:sldMkLst>
        <pc:spChg chg="mod">
          <ac:chgData name="Mohamed Radwan" userId="4bcaa16d27b46600" providerId="LiveId" clId="{883280E0-61E4-4120-A91E-D3E1D71D0F41}" dt="2020-07-04T18:09:51.640" v="102" actId="1076"/>
          <ac:spMkLst>
            <pc:docMk/>
            <pc:sldMk cId="1256795028" sldId="2076137341"/>
            <ac:spMk id="2" creationId="{AAF12876-D394-44DD-ACFF-DA53207EA100}"/>
          </ac:spMkLst>
        </pc:spChg>
        <pc:spChg chg="mod">
          <ac:chgData name="Mohamed Radwan" userId="4bcaa16d27b46600" providerId="LiveId" clId="{883280E0-61E4-4120-A91E-D3E1D71D0F41}" dt="2020-07-04T18:09:43.641" v="100" actId="20577"/>
          <ac:spMkLst>
            <pc:docMk/>
            <pc:sldMk cId="1256795028" sldId="2076137341"/>
            <ac:spMk id="8" creationId="{1C560F58-A449-4845-A6E0-B0F8F6772993}"/>
          </ac:spMkLst>
        </pc:spChg>
      </pc:sldChg>
      <pc:sldChg chg="modSp mod">
        <pc:chgData name="Mohamed Radwan" userId="4bcaa16d27b46600" providerId="LiveId" clId="{883280E0-61E4-4120-A91E-D3E1D71D0F41}" dt="2020-07-04T18:11:01.251" v="111" actId="1076"/>
        <pc:sldMkLst>
          <pc:docMk/>
          <pc:sldMk cId="1861851920" sldId="2076137342"/>
        </pc:sldMkLst>
        <pc:spChg chg="mod">
          <ac:chgData name="Mohamed Radwan" userId="4bcaa16d27b46600" providerId="LiveId" clId="{883280E0-61E4-4120-A91E-D3E1D71D0F41}" dt="2020-07-04T18:11:01.251" v="111" actId="1076"/>
          <ac:spMkLst>
            <pc:docMk/>
            <pc:sldMk cId="1861851920" sldId="2076137342"/>
            <ac:spMk id="2" creationId="{AAF12876-D394-44DD-ACFF-DA53207EA100}"/>
          </ac:spMkLst>
        </pc:spChg>
        <pc:spChg chg="mod">
          <ac:chgData name="Mohamed Radwan" userId="4bcaa16d27b46600" providerId="LiveId" clId="{883280E0-61E4-4120-A91E-D3E1D71D0F41}" dt="2020-07-04T18:10:57.796" v="110" actId="20577"/>
          <ac:spMkLst>
            <pc:docMk/>
            <pc:sldMk cId="1861851920" sldId="2076137342"/>
            <ac:spMk id="8" creationId="{1C560F58-A449-4845-A6E0-B0F8F6772993}"/>
          </ac:spMkLst>
        </pc:spChg>
      </pc:sldChg>
      <pc:sldChg chg="modSp mod">
        <pc:chgData name="Mohamed Radwan" userId="4bcaa16d27b46600" providerId="LiveId" clId="{883280E0-61E4-4120-A91E-D3E1D71D0F41}" dt="2020-07-04T18:11:41.080" v="117" actId="20577"/>
        <pc:sldMkLst>
          <pc:docMk/>
          <pc:sldMk cId="4001569740" sldId="2076137343"/>
        </pc:sldMkLst>
        <pc:spChg chg="mod">
          <ac:chgData name="Mohamed Radwan" userId="4bcaa16d27b46600" providerId="LiveId" clId="{883280E0-61E4-4120-A91E-D3E1D71D0F41}" dt="2020-07-04T18:11:37.844" v="116" actId="1076"/>
          <ac:spMkLst>
            <pc:docMk/>
            <pc:sldMk cId="4001569740" sldId="2076137343"/>
            <ac:spMk id="2" creationId="{AAF12876-D394-44DD-ACFF-DA53207EA100}"/>
          </ac:spMkLst>
        </pc:spChg>
        <pc:spChg chg="mod">
          <ac:chgData name="Mohamed Radwan" userId="4bcaa16d27b46600" providerId="LiveId" clId="{883280E0-61E4-4120-A91E-D3E1D71D0F41}" dt="2020-07-04T18:11:41.080" v="117" actId="20577"/>
          <ac:spMkLst>
            <pc:docMk/>
            <pc:sldMk cId="4001569740" sldId="2076137343"/>
            <ac:spMk id="8" creationId="{1C560F58-A449-4845-A6E0-B0F8F6772993}"/>
          </ac:spMkLst>
        </pc:spChg>
      </pc:sldChg>
      <pc:sldChg chg="modSp mod">
        <pc:chgData name="Mohamed Radwan" userId="4bcaa16d27b46600" providerId="LiveId" clId="{883280E0-61E4-4120-A91E-D3E1D71D0F41}" dt="2020-07-05T14:55:47.806" v="672" actId="14100"/>
        <pc:sldMkLst>
          <pc:docMk/>
          <pc:sldMk cId="3606304471" sldId="2076137344"/>
        </pc:sldMkLst>
        <pc:spChg chg="mod">
          <ac:chgData name="Mohamed Radwan" userId="4bcaa16d27b46600" providerId="LiveId" clId="{883280E0-61E4-4120-A91E-D3E1D71D0F41}" dt="2020-07-05T14:55:47.806" v="672" actId="14100"/>
          <ac:spMkLst>
            <pc:docMk/>
            <pc:sldMk cId="3606304471" sldId="2076137344"/>
            <ac:spMk id="2" creationId="{AAF12876-D394-44DD-ACFF-DA53207EA100}"/>
          </ac:spMkLst>
        </pc:spChg>
        <pc:spChg chg="mod">
          <ac:chgData name="Mohamed Radwan" userId="4bcaa16d27b46600" providerId="LiveId" clId="{883280E0-61E4-4120-A91E-D3E1D71D0F41}" dt="2020-07-04T18:12:12.721" v="122" actId="20577"/>
          <ac:spMkLst>
            <pc:docMk/>
            <pc:sldMk cId="3606304471" sldId="2076137344"/>
            <ac:spMk id="8" creationId="{1C560F58-A449-4845-A6E0-B0F8F6772993}"/>
          </ac:spMkLst>
        </pc:spChg>
      </pc:sldChg>
      <pc:sldChg chg="modSp mod">
        <pc:chgData name="Mohamed Radwan" userId="4bcaa16d27b46600" providerId="LiveId" clId="{883280E0-61E4-4120-A91E-D3E1D71D0F41}" dt="2020-07-04T18:18:49.527" v="128" actId="20577"/>
        <pc:sldMkLst>
          <pc:docMk/>
          <pc:sldMk cId="2429144597" sldId="2076137345"/>
        </pc:sldMkLst>
        <pc:spChg chg="mod">
          <ac:chgData name="Mohamed Radwan" userId="4bcaa16d27b46600" providerId="LiveId" clId="{883280E0-61E4-4120-A91E-D3E1D71D0F41}" dt="2020-07-04T18:18:46.597" v="127" actId="1076"/>
          <ac:spMkLst>
            <pc:docMk/>
            <pc:sldMk cId="2429144597" sldId="2076137345"/>
            <ac:spMk id="2" creationId="{AAF12876-D394-44DD-ACFF-DA53207EA100}"/>
          </ac:spMkLst>
        </pc:spChg>
        <pc:spChg chg="mod">
          <ac:chgData name="Mohamed Radwan" userId="4bcaa16d27b46600" providerId="LiveId" clId="{883280E0-61E4-4120-A91E-D3E1D71D0F41}" dt="2020-07-04T18:18:49.527" v="128" actId="20577"/>
          <ac:spMkLst>
            <pc:docMk/>
            <pc:sldMk cId="2429144597" sldId="2076137345"/>
            <ac:spMk id="8" creationId="{1C560F58-A449-4845-A6E0-B0F8F6772993}"/>
          </ac:spMkLst>
        </pc:spChg>
      </pc:sldChg>
      <pc:sldChg chg="delSp modSp add del mod delAnim">
        <pc:chgData name="Mohamed Radwan" userId="4bcaa16d27b46600" providerId="LiveId" clId="{883280E0-61E4-4120-A91E-D3E1D71D0F41}" dt="2020-07-05T15:38:04.461" v="881" actId="47"/>
        <pc:sldMkLst>
          <pc:docMk/>
          <pc:sldMk cId="2132758758" sldId="2076137346"/>
        </pc:sldMkLst>
        <pc:spChg chg="mod">
          <ac:chgData name="Mohamed Radwan" userId="4bcaa16d27b46600" providerId="LiveId" clId="{883280E0-61E4-4120-A91E-D3E1D71D0F41}" dt="2020-07-04T18:24:53.354" v="188" actId="20577"/>
          <ac:spMkLst>
            <pc:docMk/>
            <pc:sldMk cId="2132758758" sldId="2076137346"/>
            <ac:spMk id="2" creationId="{AAF12876-D394-44DD-ACFF-DA53207EA100}"/>
          </ac:spMkLst>
        </pc:spChg>
        <pc:spChg chg="del">
          <ac:chgData name="Mohamed Radwan" userId="4bcaa16d27b46600" providerId="LiveId" clId="{883280E0-61E4-4120-A91E-D3E1D71D0F41}" dt="2020-07-04T18:24:44.188" v="185" actId="478"/>
          <ac:spMkLst>
            <pc:docMk/>
            <pc:sldMk cId="2132758758" sldId="2076137346"/>
            <ac:spMk id="4" creationId="{13A1A4D4-BEB3-45E4-BC4A-DC437167B6D7}"/>
          </ac:spMkLst>
        </pc:spChg>
      </pc:sldChg>
      <pc:sldChg chg="addSp delSp modSp mod ord modAnim">
        <pc:chgData name="Mohamed Radwan" userId="4bcaa16d27b46600" providerId="LiveId" clId="{883280E0-61E4-4120-A91E-D3E1D71D0F41}" dt="2020-07-05T13:06:13.959" v="276"/>
        <pc:sldMkLst>
          <pc:docMk/>
          <pc:sldMk cId="2173299047" sldId="2076137347"/>
        </pc:sldMkLst>
        <pc:spChg chg="mod">
          <ac:chgData name="Mohamed Radwan" userId="4bcaa16d27b46600" providerId="LiveId" clId="{883280E0-61E4-4120-A91E-D3E1D71D0F41}" dt="2020-07-05T13:04:09.194" v="262" actId="20577"/>
          <ac:spMkLst>
            <pc:docMk/>
            <pc:sldMk cId="2173299047" sldId="2076137347"/>
            <ac:spMk id="2" creationId="{00000000-0000-0000-0000-000000000000}"/>
          </ac:spMkLst>
        </pc:spChg>
        <pc:spChg chg="del mod">
          <ac:chgData name="Mohamed Radwan" userId="4bcaa16d27b46600" providerId="LiveId" clId="{883280E0-61E4-4120-A91E-D3E1D71D0F41}" dt="2020-07-05T13:04:45.826" v="271" actId="478"/>
          <ac:spMkLst>
            <pc:docMk/>
            <pc:sldMk cId="2173299047" sldId="2076137347"/>
            <ac:spMk id="15" creationId="{86268E60-74B2-4FCD-83A2-4B6C2D072B5D}"/>
          </ac:spMkLst>
        </pc:spChg>
        <pc:spChg chg="mod">
          <ac:chgData name="Mohamed Radwan" userId="4bcaa16d27b46600" providerId="LiveId" clId="{883280E0-61E4-4120-A91E-D3E1D71D0F41}" dt="2020-07-05T13:04:13.649" v="267" actId="20577"/>
          <ac:spMkLst>
            <pc:docMk/>
            <pc:sldMk cId="2173299047" sldId="2076137347"/>
            <ac:spMk id="26" creationId="{77557EE4-F19F-47C7-942E-D1B16A331977}"/>
          </ac:spMkLst>
        </pc:spChg>
        <pc:grpChg chg="del">
          <ac:chgData name="Mohamed Radwan" userId="4bcaa16d27b46600" providerId="LiveId" clId="{883280E0-61E4-4120-A91E-D3E1D71D0F41}" dt="2020-07-05T13:04:41.347" v="269" actId="478"/>
          <ac:grpSpMkLst>
            <pc:docMk/>
            <pc:sldMk cId="2173299047" sldId="2076137347"/>
            <ac:grpSpMk id="6" creationId="{DF5EC6A6-C1A1-49E8-8B66-BFD4F04920C8}"/>
          </ac:grpSpMkLst>
        </pc:grpChg>
        <pc:grpChg chg="add mod">
          <ac:chgData name="Mohamed Radwan" userId="4bcaa16d27b46600" providerId="LiveId" clId="{883280E0-61E4-4120-A91E-D3E1D71D0F41}" dt="2020-07-05T13:04:52.981" v="273" actId="1076"/>
          <ac:grpSpMkLst>
            <pc:docMk/>
            <pc:sldMk cId="2173299047" sldId="2076137347"/>
            <ac:grpSpMk id="11" creationId="{FD79B088-5D47-4892-81E8-C5CF950D956F}"/>
          </ac:grpSpMkLst>
        </pc:grpChg>
        <pc:picChg chg="mod">
          <ac:chgData name="Mohamed Radwan" userId="4bcaa16d27b46600" providerId="LiveId" clId="{883280E0-61E4-4120-A91E-D3E1D71D0F41}" dt="2020-07-05T13:04:41.914" v="270"/>
          <ac:picMkLst>
            <pc:docMk/>
            <pc:sldMk cId="2173299047" sldId="2076137347"/>
            <ac:picMk id="13" creationId="{5B6B166F-B83C-4463-ADE8-446924E474DC}"/>
          </ac:picMkLst>
        </pc:picChg>
        <pc:picChg chg="mod">
          <ac:chgData name="Mohamed Radwan" userId="4bcaa16d27b46600" providerId="LiveId" clId="{883280E0-61E4-4120-A91E-D3E1D71D0F41}" dt="2020-07-05T13:04:41.914" v="270"/>
          <ac:picMkLst>
            <pc:docMk/>
            <pc:sldMk cId="2173299047" sldId="2076137347"/>
            <ac:picMk id="14" creationId="{34C9A33B-83FA-4F9D-948D-A9F3019A0B17}"/>
          </ac:picMkLst>
        </pc:picChg>
      </pc:sldChg>
      <pc:sldChg chg="addSp delSp modSp mod">
        <pc:chgData name="Mohamed Radwan" userId="4bcaa16d27b46600" providerId="LiveId" clId="{883280E0-61E4-4120-A91E-D3E1D71D0F41}" dt="2020-07-05T13:09:00.583" v="289" actId="6549"/>
        <pc:sldMkLst>
          <pc:docMk/>
          <pc:sldMk cId="4098438372" sldId="2076137348"/>
        </pc:sldMkLst>
        <pc:spChg chg="mod">
          <ac:chgData name="Mohamed Radwan" userId="4bcaa16d27b46600" providerId="LiveId" clId="{883280E0-61E4-4120-A91E-D3E1D71D0F41}" dt="2020-07-05T13:06:37.462" v="278" actId="20577"/>
          <ac:spMkLst>
            <pc:docMk/>
            <pc:sldMk cId="4098438372" sldId="2076137348"/>
            <ac:spMk id="2" creationId="{00000000-0000-0000-0000-000000000000}"/>
          </ac:spMkLst>
        </pc:spChg>
        <pc:spChg chg="mod">
          <ac:chgData name="Mohamed Radwan" userId="4bcaa16d27b46600" providerId="LiveId" clId="{883280E0-61E4-4120-A91E-D3E1D71D0F41}" dt="2020-07-05T13:09:00.583" v="289" actId="6549"/>
          <ac:spMkLst>
            <pc:docMk/>
            <pc:sldMk cId="4098438372" sldId="2076137348"/>
            <ac:spMk id="26" creationId="{77557EE4-F19F-47C7-942E-D1B16A331977}"/>
          </ac:spMkLst>
        </pc:spChg>
        <pc:grpChg chg="del">
          <ac:chgData name="Mohamed Radwan" userId="4bcaa16d27b46600" providerId="LiveId" clId="{883280E0-61E4-4120-A91E-D3E1D71D0F41}" dt="2020-07-05T13:08:40.648" v="286" actId="478"/>
          <ac:grpSpMkLst>
            <pc:docMk/>
            <pc:sldMk cId="4098438372" sldId="2076137348"/>
            <ac:grpSpMk id="11" creationId="{FD79B088-5D47-4892-81E8-C5CF950D956F}"/>
          </ac:grpSpMkLst>
        </pc:grpChg>
        <pc:picChg chg="add del mod">
          <ac:chgData name="Mohamed Radwan" userId="4bcaa16d27b46600" providerId="LiveId" clId="{883280E0-61E4-4120-A91E-D3E1D71D0F41}" dt="2020-07-05T13:08:15.771" v="280" actId="21"/>
          <ac:picMkLst>
            <pc:docMk/>
            <pc:sldMk cId="4098438372" sldId="2076137348"/>
            <ac:picMk id="3" creationId="{10F5D973-D880-482A-B78D-26244FBB1A3F}"/>
          </ac:picMkLst>
        </pc:picChg>
        <pc:picChg chg="add mod">
          <ac:chgData name="Mohamed Radwan" userId="4bcaa16d27b46600" providerId="LiveId" clId="{883280E0-61E4-4120-A91E-D3E1D71D0F41}" dt="2020-07-05T13:08:43.350" v="287" actId="1076"/>
          <ac:picMkLst>
            <pc:docMk/>
            <pc:sldMk cId="4098438372" sldId="2076137348"/>
            <ac:picMk id="9" creationId="{F60B6905-E1F9-4ACD-BE71-AFE0CAC9FA5D}"/>
          </ac:picMkLst>
        </pc:picChg>
      </pc:sldChg>
      <pc:sldChg chg="addSp delSp modSp mod ord">
        <pc:chgData name="Mohamed Radwan" userId="4bcaa16d27b46600" providerId="LiveId" clId="{883280E0-61E4-4120-A91E-D3E1D71D0F41}" dt="2020-07-05T13:11:32.211" v="301" actId="14826"/>
        <pc:sldMkLst>
          <pc:docMk/>
          <pc:sldMk cId="2825322344" sldId="2076137349"/>
        </pc:sldMkLst>
        <pc:spChg chg="mod">
          <ac:chgData name="Mohamed Radwan" userId="4bcaa16d27b46600" providerId="LiveId" clId="{883280E0-61E4-4120-A91E-D3E1D71D0F41}" dt="2020-07-05T13:11:02.970" v="298" actId="20577"/>
          <ac:spMkLst>
            <pc:docMk/>
            <pc:sldMk cId="2825322344" sldId="2076137349"/>
            <ac:spMk id="2" creationId="{00000000-0000-0000-0000-000000000000}"/>
          </ac:spMkLst>
        </pc:spChg>
        <pc:spChg chg="mod">
          <ac:chgData name="Mohamed Radwan" userId="4bcaa16d27b46600" providerId="LiveId" clId="{883280E0-61E4-4120-A91E-D3E1D71D0F41}" dt="2020-07-05T13:10:59.777" v="297" actId="20577"/>
          <ac:spMkLst>
            <pc:docMk/>
            <pc:sldMk cId="2825322344" sldId="2076137349"/>
            <ac:spMk id="26" creationId="{77557EE4-F19F-47C7-942E-D1B16A331977}"/>
          </ac:spMkLst>
        </pc:spChg>
        <pc:picChg chg="add del mod">
          <ac:chgData name="Mohamed Radwan" userId="4bcaa16d27b46600" providerId="LiveId" clId="{883280E0-61E4-4120-A91E-D3E1D71D0F41}" dt="2020-07-05T13:11:27.299" v="300" actId="21"/>
          <ac:picMkLst>
            <pc:docMk/>
            <pc:sldMk cId="2825322344" sldId="2076137349"/>
            <ac:picMk id="3" creationId="{EAFB8FCE-07F1-485B-B9E8-A3E0A1E32AC1}"/>
          </ac:picMkLst>
        </pc:picChg>
        <pc:picChg chg="mod">
          <ac:chgData name="Mohamed Radwan" userId="4bcaa16d27b46600" providerId="LiveId" clId="{883280E0-61E4-4120-A91E-D3E1D71D0F41}" dt="2020-07-05T13:11:32.211" v="301" actId="14826"/>
          <ac:picMkLst>
            <pc:docMk/>
            <pc:sldMk cId="2825322344" sldId="2076137349"/>
            <ac:picMk id="9" creationId="{F60B6905-E1F9-4ACD-BE71-AFE0CAC9FA5D}"/>
          </ac:picMkLst>
        </pc:picChg>
      </pc:sldChg>
      <pc:sldChg chg="addSp delSp modSp mod">
        <pc:chgData name="Mohamed Radwan" userId="4bcaa16d27b46600" providerId="LiveId" clId="{883280E0-61E4-4120-A91E-D3E1D71D0F41}" dt="2020-07-05T13:13:11.071" v="308" actId="14826"/>
        <pc:sldMkLst>
          <pc:docMk/>
          <pc:sldMk cId="1214889896" sldId="2076137350"/>
        </pc:sldMkLst>
        <pc:spChg chg="mod">
          <ac:chgData name="Mohamed Radwan" userId="4bcaa16d27b46600" providerId="LiveId" clId="{883280E0-61E4-4120-A91E-D3E1D71D0F41}" dt="2020-07-05T13:12:31.032" v="305" actId="20577"/>
          <ac:spMkLst>
            <pc:docMk/>
            <pc:sldMk cId="1214889896" sldId="2076137350"/>
            <ac:spMk id="2" creationId="{00000000-0000-0000-0000-000000000000}"/>
          </ac:spMkLst>
        </pc:spChg>
        <pc:spChg chg="mod">
          <ac:chgData name="Mohamed Radwan" userId="4bcaa16d27b46600" providerId="LiveId" clId="{883280E0-61E4-4120-A91E-D3E1D71D0F41}" dt="2020-07-05T13:12:27.833" v="304" actId="1076"/>
          <ac:spMkLst>
            <pc:docMk/>
            <pc:sldMk cId="1214889896" sldId="2076137350"/>
            <ac:spMk id="26" creationId="{77557EE4-F19F-47C7-942E-D1B16A331977}"/>
          </ac:spMkLst>
        </pc:spChg>
        <pc:picChg chg="add del mod">
          <ac:chgData name="Mohamed Radwan" userId="4bcaa16d27b46600" providerId="LiveId" clId="{883280E0-61E4-4120-A91E-D3E1D71D0F41}" dt="2020-07-05T13:13:05.513" v="307" actId="21"/>
          <ac:picMkLst>
            <pc:docMk/>
            <pc:sldMk cId="1214889896" sldId="2076137350"/>
            <ac:picMk id="3" creationId="{76C0ABF7-C849-4321-9D1A-9774113B0C0E}"/>
          </ac:picMkLst>
        </pc:picChg>
        <pc:picChg chg="mod">
          <ac:chgData name="Mohamed Radwan" userId="4bcaa16d27b46600" providerId="LiveId" clId="{883280E0-61E4-4120-A91E-D3E1D71D0F41}" dt="2020-07-05T13:13:11.071" v="308" actId="14826"/>
          <ac:picMkLst>
            <pc:docMk/>
            <pc:sldMk cId="1214889896" sldId="2076137350"/>
            <ac:picMk id="9" creationId="{F60B6905-E1F9-4ACD-BE71-AFE0CAC9FA5D}"/>
          </ac:picMkLst>
        </pc:picChg>
      </pc:sldChg>
      <pc:sldChg chg="del">
        <pc:chgData name="Mohamed Radwan" userId="4bcaa16d27b46600" providerId="LiveId" clId="{883280E0-61E4-4120-A91E-D3E1D71D0F41}" dt="2020-07-05T14:08:10.821" v="425" actId="47"/>
        <pc:sldMkLst>
          <pc:docMk/>
          <pc:sldMk cId="2584454936" sldId="2076137351"/>
        </pc:sldMkLst>
      </pc:sldChg>
      <pc:sldChg chg="modSp mod">
        <pc:chgData name="Mohamed Radwan" userId="4bcaa16d27b46600" providerId="LiveId" clId="{883280E0-61E4-4120-A91E-D3E1D71D0F41}" dt="2020-07-05T14:01:54.458" v="398" actId="20577"/>
        <pc:sldMkLst>
          <pc:docMk/>
          <pc:sldMk cId="1818135793" sldId="2076137352"/>
        </pc:sldMkLst>
        <pc:spChg chg="mod">
          <ac:chgData name="Mohamed Radwan" userId="4bcaa16d27b46600" providerId="LiveId" clId="{883280E0-61E4-4120-A91E-D3E1D71D0F41}" dt="2020-07-05T14:01:54.458" v="398" actId="20577"/>
          <ac:spMkLst>
            <pc:docMk/>
            <pc:sldMk cId="1818135793" sldId="2076137352"/>
            <ac:spMk id="2" creationId="{00000000-0000-0000-0000-000000000000}"/>
          </ac:spMkLst>
        </pc:spChg>
        <pc:spChg chg="mod">
          <ac:chgData name="Mohamed Radwan" userId="4bcaa16d27b46600" providerId="LiveId" clId="{883280E0-61E4-4120-A91E-D3E1D71D0F41}" dt="2020-07-05T14:01:35.055" v="394" actId="1076"/>
          <ac:spMkLst>
            <pc:docMk/>
            <pc:sldMk cId="1818135793" sldId="2076137352"/>
            <ac:spMk id="26" creationId="{77557EE4-F19F-47C7-942E-D1B16A331977}"/>
          </ac:spMkLst>
        </pc:spChg>
        <pc:picChg chg="mod">
          <ac:chgData name="Mohamed Radwan" userId="4bcaa16d27b46600" providerId="LiveId" clId="{883280E0-61E4-4120-A91E-D3E1D71D0F41}" dt="2020-07-05T14:01:38.840" v="396" actId="1076"/>
          <ac:picMkLst>
            <pc:docMk/>
            <pc:sldMk cId="1818135793" sldId="2076137352"/>
            <ac:picMk id="9" creationId="{F60B6905-E1F9-4ACD-BE71-AFE0CAC9FA5D}"/>
          </ac:picMkLst>
        </pc:picChg>
      </pc:sldChg>
      <pc:sldChg chg="addSp modSp mod">
        <pc:chgData name="Mohamed Radwan" userId="4bcaa16d27b46600" providerId="LiveId" clId="{883280E0-61E4-4120-A91E-D3E1D71D0F41}" dt="2020-07-05T14:06:41.526" v="420" actId="1076"/>
        <pc:sldMkLst>
          <pc:docMk/>
          <pc:sldMk cId="1214949893" sldId="2076137353"/>
        </pc:sldMkLst>
        <pc:spChg chg="mod">
          <ac:chgData name="Mohamed Radwan" userId="4bcaa16d27b46600" providerId="LiveId" clId="{883280E0-61E4-4120-A91E-D3E1D71D0F41}" dt="2020-07-05T14:02:25.320" v="404" actId="20577"/>
          <ac:spMkLst>
            <pc:docMk/>
            <pc:sldMk cId="1214949893" sldId="2076137353"/>
            <ac:spMk id="2" creationId="{00000000-0000-0000-0000-000000000000}"/>
          </ac:spMkLst>
        </pc:spChg>
        <pc:spChg chg="mod">
          <ac:chgData name="Mohamed Radwan" userId="4bcaa16d27b46600" providerId="LiveId" clId="{883280E0-61E4-4120-A91E-D3E1D71D0F41}" dt="2020-07-05T14:02:22.991" v="403" actId="1076"/>
          <ac:spMkLst>
            <pc:docMk/>
            <pc:sldMk cId="1214949893" sldId="2076137353"/>
            <ac:spMk id="26" creationId="{77557EE4-F19F-47C7-942E-D1B16A331977}"/>
          </ac:spMkLst>
        </pc:spChg>
        <pc:picChg chg="mod">
          <ac:chgData name="Mohamed Radwan" userId="4bcaa16d27b46600" providerId="LiveId" clId="{883280E0-61E4-4120-A91E-D3E1D71D0F41}" dt="2020-07-05T14:06:41.526" v="420" actId="1076"/>
          <ac:picMkLst>
            <pc:docMk/>
            <pc:sldMk cId="1214949893" sldId="2076137353"/>
            <ac:picMk id="9" creationId="{F60B6905-E1F9-4ACD-BE71-AFE0CAC9FA5D}"/>
          </ac:picMkLst>
        </pc:picChg>
        <pc:picChg chg="add mod">
          <ac:chgData name="Mohamed Radwan" userId="4bcaa16d27b46600" providerId="LiveId" clId="{883280E0-61E4-4120-A91E-D3E1D71D0F41}" dt="2020-07-05T14:06:38.243" v="419" actId="1076"/>
          <ac:picMkLst>
            <pc:docMk/>
            <pc:sldMk cId="1214949893" sldId="2076137353"/>
            <ac:picMk id="1026" creationId="{C4E08963-418D-4679-BF76-3BF9A5CDC296}"/>
          </ac:picMkLst>
        </pc:picChg>
      </pc:sldChg>
      <pc:sldChg chg="addSp modSp mod modAnim">
        <pc:chgData name="Mohamed Radwan" userId="4bcaa16d27b46600" providerId="LiveId" clId="{883280E0-61E4-4120-A91E-D3E1D71D0F41}" dt="2020-07-05T14:48:29.568" v="635" actId="20577"/>
        <pc:sldMkLst>
          <pc:docMk/>
          <pc:sldMk cId="951486862" sldId="2076137354"/>
        </pc:sldMkLst>
        <pc:spChg chg="mod">
          <ac:chgData name="Mohamed Radwan" userId="4bcaa16d27b46600" providerId="LiveId" clId="{883280E0-61E4-4120-A91E-D3E1D71D0F41}" dt="2020-07-05T14:07:30.692" v="422"/>
          <ac:spMkLst>
            <pc:docMk/>
            <pc:sldMk cId="951486862" sldId="2076137354"/>
            <ac:spMk id="8" creationId="{8AFD4E38-1F41-4242-AF5C-F1C5A8E99419}"/>
          </ac:spMkLst>
        </pc:spChg>
        <pc:spChg chg="mod">
          <ac:chgData name="Mohamed Radwan" userId="4bcaa16d27b46600" providerId="LiveId" clId="{883280E0-61E4-4120-A91E-D3E1D71D0F41}" dt="2020-07-05T14:09:03.246" v="431"/>
          <ac:spMkLst>
            <pc:docMk/>
            <pc:sldMk cId="951486862" sldId="2076137354"/>
            <ac:spMk id="11" creationId="{EF09A2F7-1022-4430-AC74-E9ADF7D10620}"/>
          </ac:spMkLst>
        </pc:spChg>
        <pc:spChg chg="mod">
          <ac:chgData name="Mohamed Radwan" userId="4bcaa16d27b46600" providerId="LiveId" clId="{883280E0-61E4-4120-A91E-D3E1D71D0F41}" dt="2020-07-05T14:48:29.568" v="635" actId="20577"/>
          <ac:spMkLst>
            <pc:docMk/>
            <pc:sldMk cId="951486862" sldId="2076137354"/>
            <ac:spMk id="12" creationId="{8964EBD9-786B-4640-B28F-FD5F367F0267}"/>
          </ac:spMkLst>
        </pc:spChg>
        <pc:spChg chg="mod">
          <ac:chgData name="Mohamed Radwan" userId="4bcaa16d27b46600" providerId="LiveId" clId="{883280E0-61E4-4120-A91E-D3E1D71D0F41}" dt="2020-07-05T14:48:26.430" v="634" actId="20577"/>
          <ac:spMkLst>
            <pc:docMk/>
            <pc:sldMk cId="951486862" sldId="2076137354"/>
            <ac:spMk id="19" creationId="{2E41308A-A05D-E843-A275-12F0F924D037}"/>
          </ac:spMkLst>
        </pc:spChg>
        <pc:grpChg chg="mod">
          <ac:chgData name="Mohamed Radwan" userId="4bcaa16d27b46600" providerId="LiveId" clId="{883280E0-61E4-4120-A91E-D3E1D71D0F41}" dt="2020-07-05T14:18:04.398" v="512" actId="1035"/>
          <ac:grpSpMkLst>
            <pc:docMk/>
            <pc:sldMk cId="951486862" sldId="2076137354"/>
            <ac:grpSpMk id="2" creationId="{F6AFFC60-023F-4C32-A2ED-CDE6C04A1264}"/>
          </ac:grpSpMkLst>
        </pc:grpChg>
        <pc:grpChg chg="mod">
          <ac:chgData name="Mohamed Radwan" userId="4bcaa16d27b46600" providerId="LiveId" clId="{883280E0-61E4-4120-A91E-D3E1D71D0F41}" dt="2020-07-05T14:18:04.398" v="512" actId="1035"/>
          <ac:grpSpMkLst>
            <pc:docMk/>
            <pc:sldMk cId="951486862" sldId="2076137354"/>
            <ac:grpSpMk id="6" creationId="{9BADDA7B-D456-4CBD-96B8-5BA7FD00821C}"/>
          </ac:grpSpMkLst>
        </pc:grpChg>
        <pc:grpChg chg="add mod">
          <ac:chgData name="Mohamed Radwan" userId="4bcaa16d27b46600" providerId="LiveId" clId="{883280E0-61E4-4120-A91E-D3E1D71D0F41}" dt="2020-07-05T14:18:04.398" v="512" actId="1035"/>
          <ac:grpSpMkLst>
            <pc:docMk/>
            <pc:sldMk cId="951486862" sldId="2076137354"/>
            <ac:grpSpMk id="10" creationId="{12D36F02-474B-4D3D-B41D-6946C9CB81C7}"/>
          </ac:grpSpMkLst>
        </pc:grpChg>
      </pc:sldChg>
      <pc:sldChg chg="modSp mod">
        <pc:chgData name="Mohamed Radwan" userId="4bcaa16d27b46600" providerId="LiveId" clId="{883280E0-61E4-4120-A91E-D3E1D71D0F41}" dt="2020-07-05T14:11:25.551" v="453" actId="14826"/>
        <pc:sldMkLst>
          <pc:docMk/>
          <pc:sldMk cId="1679639123" sldId="2076137355"/>
        </pc:sldMkLst>
        <pc:spChg chg="mod">
          <ac:chgData name="Mohamed Radwan" userId="4bcaa16d27b46600" providerId="LiveId" clId="{883280E0-61E4-4120-A91E-D3E1D71D0F41}" dt="2020-07-05T14:10:40.773" v="452" actId="20577"/>
          <ac:spMkLst>
            <pc:docMk/>
            <pc:sldMk cId="1679639123" sldId="2076137355"/>
            <ac:spMk id="2" creationId="{00000000-0000-0000-0000-000000000000}"/>
          </ac:spMkLst>
        </pc:spChg>
        <pc:spChg chg="mod">
          <ac:chgData name="Mohamed Radwan" userId="4bcaa16d27b46600" providerId="LiveId" clId="{883280E0-61E4-4120-A91E-D3E1D71D0F41}" dt="2020-07-05T14:10:35.272" v="451" actId="20577"/>
          <ac:spMkLst>
            <pc:docMk/>
            <pc:sldMk cId="1679639123" sldId="2076137355"/>
            <ac:spMk id="26" creationId="{77557EE4-F19F-47C7-942E-D1B16A331977}"/>
          </ac:spMkLst>
        </pc:spChg>
        <pc:picChg chg="mod">
          <ac:chgData name="Mohamed Radwan" userId="4bcaa16d27b46600" providerId="LiveId" clId="{883280E0-61E4-4120-A91E-D3E1D71D0F41}" dt="2020-07-05T14:11:25.551" v="453" actId="14826"/>
          <ac:picMkLst>
            <pc:docMk/>
            <pc:sldMk cId="1679639123" sldId="2076137355"/>
            <ac:picMk id="9" creationId="{F60B6905-E1F9-4ACD-BE71-AFE0CAC9FA5D}"/>
          </ac:picMkLst>
        </pc:picChg>
      </pc:sldChg>
      <pc:sldChg chg="modSp mod ord">
        <pc:chgData name="Mohamed Radwan" userId="4bcaa16d27b46600" providerId="LiveId" clId="{883280E0-61E4-4120-A91E-D3E1D71D0F41}" dt="2020-07-05T14:29:18.268" v="574" actId="20577"/>
        <pc:sldMkLst>
          <pc:docMk/>
          <pc:sldMk cId="223117769" sldId="2076137356"/>
        </pc:sldMkLst>
        <pc:spChg chg="mod">
          <ac:chgData name="Mohamed Radwan" userId="4bcaa16d27b46600" providerId="LiveId" clId="{883280E0-61E4-4120-A91E-D3E1D71D0F41}" dt="2020-07-05T14:29:18.268" v="574" actId="20577"/>
          <ac:spMkLst>
            <pc:docMk/>
            <pc:sldMk cId="223117769" sldId="2076137356"/>
            <ac:spMk id="2" creationId="{00000000-0000-0000-0000-000000000000}"/>
          </ac:spMkLst>
        </pc:spChg>
        <pc:spChg chg="mod">
          <ac:chgData name="Mohamed Radwan" userId="4bcaa16d27b46600" providerId="LiveId" clId="{883280E0-61E4-4120-A91E-D3E1D71D0F41}" dt="2020-07-05T14:28:17.437" v="571" actId="20577"/>
          <ac:spMkLst>
            <pc:docMk/>
            <pc:sldMk cId="223117769" sldId="2076137356"/>
            <ac:spMk id="26" creationId="{77557EE4-F19F-47C7-942E-D1B16A331977}"/>
          </ac:spMkLst>
        </pc:spChg>
        <pc:picChg chg="mod">
          <ac:chgData name="Mohamed Radwan" userId="4bcaa16d27b46600" providerId="LiveId" clId="{883280E0-61E4-4120-A91E-D3E1D71D0F41}" dt="2020-07-05T14:11:33.625" v="454" actId="14826"/>
          <ac:picMkLst>
            <pc:docMk/>
            <pc:sldMk cId="223117769" sldId="2076137356"/>
            <ac:picMk id="9" creationId="{F60B6905-E1F9-4ACD-BE71-AFE0CAC9FA5D}"/>
          </ac:picMkLst>
        </pc:picChg>
      </pc:sldChg>
      <pc:sldChg chg="modSp mod ord">
        <pc:chgData name="Mohamed Radwan" userId="4bcaa16d27b46600" providerId="LiveId" clId="{883280E0-61E4-4120-A91E-D3E1D71D0F41}" dt="2020-07-07T11:05:23.214" v="898" actId="20577"/>
        <pc:sldMkLst>
          <pc:docMk/>
          <pc:sldMk cId="3786240858" sldId="2076137357"/>
        </pc:sldMkLst>
        <pc:spChg chg="mod">
          <ac:chgData name="Mohamed Radwan" userId="4bcaa16d27b46600" providerId="LiveId" clId="{883280E0-61E4-4120-A91E-D3E1D71D0F41}" dt="2020-07-05T14:29:30.576" v="575" actId="20577"/>
          <ac:spMkLst>
            <pc:docMk/>
            <pc:sldMk cId="3786240858" sldId="2076137357"/>
            <ac:spMk id="2" creationId="{00000000-0000-0000-0000-000000000000}"/>
          </ac:spMkLst>
        </pc:spChg>
        <pc:spChg chg="mod">
          <ac:chgData name="Mohamed Radwan" userId="4bcaa16d27b46600" providerId="LiveId" clId="{883280E0-61E4-4120-A91E-D3E1D71D0F41}" dt="2020-07-07T11:05:23.214" v="898" actId="20577"/>
          <ac:spMkLst>
            <pc:docMk/>
            <pc:sldMk cId="3786240858" sldId="2076137357"/>
            <ac:spMk id="26" creationId="{77557EE4-F19F-47C7-942E-D1B16A331977}"/>
          </ac:spMkLst>
        </pc:spChg>
        <pc:picChg chg="mod">
          <ac:chgData name="Mohamed Radwan" userId="4bcaa16d27b46600" providerId="LiveId" clId="{883280E0-61E4-4120-A91E-D3E1D71D0F41}" dt="2020-07-05T14:27:31.132" v="558" actId="1076"/>
          <ac:picMkLst>
            <pc:docMk/>
            <pc:sldMk cId="3786240858" sldId="2076137357"/>
            <ac:picMk id="9" creationId="{F60B6905-E1F9-4ACD-BE71-AFE0CAC9FA5D}"/>
          </ac:picMkLst>
        </pc:picChg>
        <pc:picChg chg="mod">
          <ac:chgData name="Mohamed Radwan" userId="4bcaa16d27b46600" providerId="LiveId" clId="{883280E0-61E4-4120-A91E-D3E1D71D0F41}" dt="2020-07-05T14:27:26.843" v="557" actId="1076"/>
          <ac:picMkLst>
            <pc:docMk/>
            <pc:sldMk cId="3786240858" sldId="2076137357"/>
            <ac:picMk id="1026" creationId="{C4E08963-418D-4679-BF76-3BF9A5CDC296}"/>
          </ac:picMkLst>
        </pc:picChg>
      </pc:sldChg>
      <pc:sldChg chg="addSp delSp modSp mod delAnim modAnim modNotesTx">
        <pc:chgData name="Mohamed Radwan" userId="4bcaa16d27b46600" providerId="LiveId" clId="{883280E0-61E4-4120-A91E-D3E1D71D0F41}" dt="2020-07-05T14:47:53.879" v="633" actId="20577"/>
        <pc:sldMkLst>
          <pc:docMk/>
          <pc:sldMk cId="290763508" sldId="2076137358"/>
        </pc:sldMkLst>
        <pc:spChg chg="mod">
          <ac:chgData name="Mohamed Radwan" userId="4bcaa16d27b46600" providerId="LiveId" clId="{883280E0-61E4-4120-A91E-D3E1D71D0F41}" dt="2020-07-05T14:19:37.676" v="527"/>
          <ac:spMkLst>
            <pc:docMk/>
            <pc:sldMk cId="290763508" sldId="2076137358"/>
            <ac:spMk id="8" creationId="{8AFD4E38-1F41-4242-AF5C-F1C5A8E99419}"/>
          </ac:spMkLst>
        </pc:spChg>
        <pc:spChg chg="del topLvl">
          <ac:chgData name="Mohamed Radwan" userId="4bcaa16d27b46600" providerId="LiveId" clId="{883280E0-61E4-4120-A91E-D3E1D71D0F41}" dt="2020-07-05T14:19:50.261" v="530" actId="478"/>
          <ac:spMkLst>
            <pc:docMk/>
            <pc:sldMk cId="290763508" sldId="2076137358"/>
            <ac:spMk id="11" creationId="{EF09A2F7-1022-4430-AC74-E9ADF7D10620}"/>
          </ac:spMkLst>
        </pc:spChg>
        <pc:spChg chg="del topLvl">
          <ac:chgData name="Mohamed Radwan" userId="4bcaa16d27b46600" providerId="LiveId" clId="{883280E0-61E4-4120-A91E-D3E1D71D0F41}" dt="2020-07-05T14:19:44.616" v="528" actId="478"/>
          <ac:spMkLst>
            <pc:docMk/>
            <pc:sldMk cId="290763508" sldId="2076137358"/>
            <ac:spMk id="12" creationId="{8964EBD9-786B-4640-B28F-FD5F367F0267}"/>
          </ac:spMkLst>
        </pc:spChg>
        <pc:spChg chg="mod">
          <ac:chgData name="Mohamed Radwan" userId="4bcaa16d27b46600" providerId="LiveId" clId="{883280E0-61E4-4120-A91E-D3E1D71D0F41}" dt="2020-07-05T14:16:38.073" v="493" actId="571"/>
          <ac:spMkLst>
            <pc:docMk/>
            <pc:sldMk cId="290763508" sldId="2076137358"/>
            <ac:spMk id="14" creationId="{6626B561-8A72-4566-BADD-4C199A26D085}"/>
          </ac:spMkLst>
        </pc:spChg>
        <pc:spChg chg="mod">
          <ac:chgData name="Mohamed Radwan" userId="4bcaa16d27b46600" providerId="LiveId" clId="{883280E0-61E4-4120-A91E-D3E1D71D0F41}" dt="2020-07-05T14:47:52.727" v="632" actId="20577"/>
          <ac:spMkLst>
            <pc:docMk/>
            <pc:sldMk cId="290763508" sldId="2076137358"/>
            <ac:spMk id="15" creationId="{7E1594FA-BC89-46C5-BC61-2C9C73267BC6}"/>
          </ac:spMkLst>
        </pc:spChg>
        <pc:spChg chg="mod">
          <ac:chgData name="Mohamed Radwan" userId="4bcaa16d27b46600" providerId="LiveId" clId="{883280E0-61E4-4120-A91E-D3E1D71D0F41}" dt="2020-07-05T14:16:52.118" v="499" actId="571"/>
          <ac:spMkLst>
            <pc:docMk/>
            <pc:sldMk cId="290763508" sldId="2076137358"/>
            <ac:spMk id="18" creationId="{F592C345-B590-42F0-8C47-80BF42E9D5C6}"/>
          </ac:spMkLst>
        </pc:spChg>
        <pc:spChg chg="mod">
          <ac:chgData name="Mohamed Radwan" userId="4bcaa16d27b46600" providerId="LiveId" clId="{883280E0-61E4-4120-A91E-D3E1D71D0F41}" dt="2020-07-05T14:47:50.937" v="631" actId="20577"/>
          <ac:spMkLst>
            <pc:docMk/>
            <pc:sldMk cId="290763508" sldId="2076137358"/>
            <ac:spMk id="19" creationId="{2E41308A-A05D-E843-A275-12F0F924D037}"/>
          </ac:spMkLst>
        </pc:spChg>
        <pc:spChg chg="mod">
          <ac:chgData name="Mohamed Radwan" userId="4bcaa16d27b46600" providerId="LiveId" clId="{883280E0-61E4-4120-A91E-D3E1D71D0F41}" dt="2020-07-05T14:47:53.879" v="633" actId="20577"/>
          <ac:spMkLst>
            <pc:docMk/>
            <pc:sldMk cId="290763508" sldId="2076137358"/>
            <ac:spMk id="20" creationId="{F41F4416-35E5-48B4-BC2F-A1EF47980048}"/>
          </ac:spMkLst>
        </pc:spChg>
        <pc:grpChg chg="mod">
          <ac:chgData name="Mohamed Radwan" userId="4bcaa16d27b46600" providerId="LiveId" clId="{883280E0-61E4-4120-A91E-D3E1D71D0F41}" dt="2020-07-05T14:18:34.335" v="520" actId="1036"/>
          <ac:grpSpMkLst>
            <pc:docMk/>
            <pc:sldMk cId="290763508" sldId="2076137358"/>
            <ac:grpSpMk id="2" creationId="{F6AFFC60-023F-4C32-A2ED-CDE6C04A1264}"/>
          </ac:grpSpMkLst>
        </pc:grpChg>
        <pc:grpChg chg="mod">
          <ac:chgData name="Mohamed Radwan" userId="4bcaa16d27b46600" providerId="LiveId" clId="{883280E0-61E4-4120-A91E-D3E1D71D0F41}" dt="2020-07-05T14:19:57.974" v="532" actId="1036"/>
          <ac:grpSpMkLst>
            <pc:docMk/>
            <pc:sldMk cId="290763508" sldId="2076137358"/>
            <ac:grpSpMk id="6" creationId="{9BADDA7B-D456-4CBD-96B8-5BA7FD00821C}"/>
          </ac:grpSpMkLst>
        </pc:grpChg>
        <pc:grpChg chg="del mod">
          <ac:chgData name="Mohamed Radwan" userId="4bcaa16d27b46600" providerId="LiveId" clId="{883280E0-61E4-4120-A91E-D3E1D71D0F41}" dt="2020-07-05T14:19:44.616" v="528" actId="478"/>
          <ac:grpSpMkLst>
            <pc:docMk/>
            <pc:sldMk cId="290763508" sldId="2076137358"/>
            <ac:grpSpMk id="10" creationId="{12D36F02-474B-4D3D-B41D-6946C9CB81C7}"/>
          </ac:grpSpMkLst>
        </pc:grpChg>
        <pc:grpChg chg="add mod">
          <ac:chgData name="Mohamed Radwan" userId="4bcaa16d27b46600" providerId="LiveId" clId="{883280E0-61E4-4120-A91E-D3E1D71D0F41}" dt="2020-07-05T14:18:34.335" v="520" actId="1036"/>
          <ac:grpSpMkLst>
            <pc:docMk/>
            <pc:sldMk cId="290763508" sldId="2076137358"/>
            <ac:grpSpMk id="13" creationId="{CFED14B2-4E8C-40DC-AEC3-6D88F08B44D3}"/>
          </ac:grpSpMkLst>
        </pc:grpChg>
        <pc:grpChg chg="add mod">
          <ac:chgData name="Mohamed Radwan" userId="4bcaa16d27b46600" providerId="LiveId" clId="{883280E0-61E4-4120-A91E-D3E1D71D0F41}" dt="2020-07-05T14:18:34.335" v="520" actId="1036"/>
          <ac:grpSpMkLst>
            <pc:docMk/>
            <pc:sldMk cId="290763508" sldId="2076137358"/>
            <ac:grpSpMk id="17" creationId="{947AE285-8549-40E3-A8CC-8C973B61CD10}"/>
          </ac:grpSpMkLst>
        </pc:grpChg>
      </pc:sldChg>
      <pc:sldChg chg="addSp delSp modSp mod">
        <pc:chgData name="Mohamed Radwan" userId="4bcaa16d27b46600" providerId="LiveId" clId="{883280E0-61E4-4120-A91E-D3E1D71D0F41}" dt="2020-07-05T14:36:53.935" v="600" actId="20577"/>
        <pc:sldMkLst>
          <pc:docMk/>
          <pc:sldMk cId="2519624730" sldId="2076137359"/>
        </pc:sldMkLst>
        <pc:spChg chg="mod">
          <ac:chgData name="Mohamed Radwan" userId="4bcaa16d27b46600" providerId="LiveId" clId="{883280E0-61E4-4120-A91E-D3E1D71D0F41}" dt="2020-07-05T14:22:38.380" v="541" actId="20577"/>
          <ac:spMkLst>
            <pc:docMk/>
            <pc:sldMk cId="2519624730" sldId="2076137359"/>
            <ac:spMk id="2" creationId="{00000000-0000-0000-0000-000000000000}"/>
          </ac:spMkLst>
        </pc:spChg>
        <pc:spChg chg="mod">
          <ac:chgData name="Mohamed Radwan" userId="4bcaa16d27b46600" providerId="LiveId" clId="{883280E0-61E4-4120-A91E-D3E1D71D0F41}" dt="2020-07-05T14:36:53.935" v="600" actId="20577"/>
          <ac:spMkLst>
            <pc:docMk/>
            <pc:sldMk cId="2519624730" sldId="2076137359"/>
            <ac:spMk id="26" creationId="{77557EE4-F19F-47C7-942E-D1B16A331977}"/>
          </ac:spMkLst>
        </pc:spChg>
        <pc:grpChg chg="add mod">
          <ac:chgData name="Mohamed Radwan" userId="4bcaa16d27b46600" providerId="LiveId" clId="{883280E0-61E4-4120-A91E-D3E1D71D0F41}" dt="2020-07-05T14:36:36.538" v="597" actId="1076"/>
          <ac:grpSpMkLst>
            <pc:docMk/>
            <pc:sldMk cId="2519624730" sldId="2076137359"/>
            <ac:grpSpMk id="4" creationId="{415DDDE8-973E-4333-89F2-0ECE96F5E2B7}"/>
          </ac:grpSpMkLst>
        </pc:grpChg>
        <pc:picChg chg="add del mod">
          <ac:chgData name="Mohamed Radwan" userId="4bcaa16d27b46600" providerId="LiveId" clId="{883280E0-61E4-4120-A91E-D3E1D71D0F41}" dt="2020-07-05T14:35:41.462" v="588" actId="21"/>
          <ac:picMkLst>
            <pc:docMk/>
            <pc:sldMk cId="2519624730" sldId="2076137359"/>
            <ac:picMk id="3" creationId="{1538F72F-4460-41D6-B75B-2DFB0082271D}"/>
          </ac:picMkLst>
        </pc:picChg>
        <pc:picChg chg="add mod">
          <ac:chgData name="Mohamed Radwan" userId="4bcaa16d27b46600" providerId="LiveId" clId="{883280E0-61E4-4120-A91E-D3E1D71D0F41}" dt="2020-07-05T14:34:31.935" v="586"/>
          <ac:picMkLst>
            <pc:docMk/>
            <pc:sldMk cId="2519624730" sldId="2076137359"/>
            <ac:picMk id="6" creationId="{CC41D5E6-6212-4BE3-A566-89CBA7DD68E4}"/>
          </ac:picMkLst>
        </pc:picChg>
        <pc:picChg chg="add del mod">
          <ac:chgData name="Mohamed Radwan" userId="4bcaa16d27b46600" providerId="LiveId" clId="{883280E0-61E4-4120-A91E-D3E1D71D0F41}" dt="2020-07-05T14:35:43.269" v="589" actId="478"/>
          <ac:picMkLst>
            <pc:docMk/>
            <pc:sldMk cId="2519624730" sldId="2076137359"/>
            <ac:picMk id="7" creationId="{C926F59A-437E-4504-927C-3B7F69EC3F46}"/>
          </ac:picMkLst>
        </pc:picChg>
        <pc:picChg chg="del">
          <ac:chgData name="Mohamed Radwan" userId="4bcaa16d27b46600" providerId="LiveId" clId="{883280E0-61E4-4120-A91E-D3E1D71D0F41}" dt="2020-07-05T14:34:31.338" v="585" actId="478"/>
          <ac:picMkLst>
            <pc:docMk/>
            <pc:sldMk cId="2519624730" sldId="2076137359"/>
            <ac:picMk id="9" creationId="{F60B6905-E1F9-4ACD-BE71-AFE0CAC9FA5D}"/>
          </ac:picMkLst>
        </pc:picChg>
        <pc:picChg chg="add mod">
          <ac:chgData name="Mohamed Radwan" userId="4bcaa16d27b46600" providerId="LiveId" clId="{883280E0-61E4-4120-A91E-D3E1D71D0F41}" dt="2020-07-05T14:36:30.761" v="596" actId="164"/>
          <ac:picMkLst>
            <pc:docMk/>
            <pc:sldMk cId="2519624730" sldId="2076137359"/>
            <ac:picMk id="10" creationId="{DF9965DA-7C82-4304-B785-829CA8DA4030}"/>
          </ac:picMkLst>
        </pc:picChg>
        <pc:picChg chg="add mod">
          <ac:chgData name="Mohamed Radwan" userId="4bcaa16d27b46600" providerId="LiveId" clId="{883280E0-61E4-4120-A91E-D3E1D71D0F41}" dt="2020-07-05T14:36:30.761" v="596" actId="164"/>
          <ac:picMkLst>
            <pc:docMk/>
            <pc:sldMk cId="2519624730" sldId="2076137359"/>
            <ac:picMk id="11" creationId="{31AFF7DA-D363-4D8E-8756-A3740E907665}"/>
          </ac:picMkLst>
        </pc:picChg>
      </pc:sldChg>
      <pc:sldChg chg="modSp mod">
        <pc:chgData name="Mohamed Radwan" userId="4bcaa16d27b46600" providerId="LiveId" clId="{883280E0-61E4-4120-A91E-D3E1D71D0F41}" dt="2020-07-05T14:31:10.931" v="584" actId="1076"/>
        <pc:sldMkLst>
          <pc:docMk/>
          <pc:sldMk cId="303548546" sldId="2076137360"/>
        </pc:sldMkLst>
        <pc:spChg chg="mod">
          <ac:chgData name="Mohamed Radwan" userId="4bcaa16d27b46600" providerId="LiveId" clId="{883280E0-61E4-4120-A91E-D3E1D71D0F41}" dt="2020-07-05T14:31:00.671" v="580" actId="20577"/>
          <ac:spMkLst>
            <pc:docMk/>
            <pc:sldMk cId="303548546" sldId="2076137360"/>
            <ac:spMk id="2" creationId="{00000000-0000-0000-0000-000000000000}"/>
          </ac:spMkLst>
        </pc:spChg>
        <pc:spChg chg="mod">
          <ac:chgData name="Mohamed Radwan" userId="4bcaa16d27b46600" providerId="LiveId" clId="{883280E0-61E4-4120-A91E-D3E1D71D0F41}" dt="2020-07-05T14:30:33.278" v="577" actId="6549"/>
          <ac:spMkLst>
            <pc:docMk/>
            <pc:sldMk cId="303548546" sldId="2076137360"/>
            <ac:spMk id="26" creationId="{77557EE4-F19F-47C7-942E-D1B16A331977}"/>
          </ac:spMkLst>
        </pc:spChg>
        <pc:picChg chg="mod">
          <ac:chgData name="Mohamed Radwan" userId="4bcaa16d27b46600" providerId="LiveId" clId="{883280E0-61E4-4120-A91E-D3E1D71D0F41}" dt="2020-07-05T14:31:10.931" v="584" actId="1076"/>
          <ac:picMkLst>
            <pc:docMk/>
            <pc:sldMk cId="303548546" sldId="2076137360"/>
            <ac:picMk id="9" creationId="{F60B6905-E1F9-4ACD-BE71-AFE0CAC9FA5D}"/>
          </ac:picMkLst>
        </pc:picChg>
      </pc:sldChg>
      <pc:sldChg chg="addSp delSp modSp del mod">
        <pc:chgData name="Mohamed Radwan" userId="4bcaa16d27b46600" providerId="LiveId" clId="{883280E0-61E4-4120-A91E-D3E1D71D0F41}" dt="2020-07-05T14:44:12.635" v="626" actId="2696"/>
        <pc:sldMkLst>
          <pc:docMk/>
          <pc:sldMk cId="3416856781" sldId="2076137361"/>
        </pc:sldMkLst>
        <pc:spChg chg="mod">
          <ac:chgData name="Mohamed Radwan" userId="4bcaa16d27b46600" providerId="LiveId" clId="{883280E0-61E4-4120-A91E-D3E1D71D0F41}" dt="2020-07-05T14:37:20.581" v="606" actId="20577"/>
          <ac:spMkLst>
            <pc:docMk/>
            <pc:sldMk cId="3416856781" sldId="2076137361"/>
            <ac:spMk id="2" creationId="{00000000-0000-0000-0000-000000000000}"/>
          </ac:spMkLst>
        </pc:spChg>
        <pc:spChg chg="mod">
          <ac:chgData name="Mohamed Radwan" userId="4bcaa16d27b46600" providerId="LiveId" clId="{883280E0-61E4-4120-A91E-D3E1D71D0F41}" dt="2020-07-05T14:37:16.482" v="605" actId="20577"/>
          <ac:spMkLst>
            <pc:docMk/>
            <pc:sldMk cId="3416856781" sldId="2076137361"/>
            <ac:spMk id="26" creationId="{77557EE4-F19F-47C7-942E-D1B16A331977}"/>
          </ac:spMkLst>
        </pc:spChg>
        <pc:picChg chg="mod">
          <ac:chgData name="Mohamed Radwan" userId="4bcaa16d27b46600" providerId="LiveId" clId="{883280E0-61E4-4120-A91E-D3E1D71D0F41}" dt="2020-07-05T14:38:08.232" v="611" actId="14826"/>
          <ac:picMkLst>
            <pc:docMk/>
            <pc:sldMk cId="3416856781" sldId="2076137361"/>
            <ac:picMk id="11" creationId="{31AFF7DA-D363-4D8E-8756-A3740E907665}"/>
          </ac:picMkLst>
        </pc:picChg>
        <pc:picChg chg="add del">
          <ac:chgData name="Mohamed Radwan" userId="4bcaa16d27b46600" providerId="LiveId" clId="{883280E0-61E4-4120-A91E-D3E1D71D0F41}" dt="2020-07-05T14:38:04.266" v="610" actId="21"/>
          <ac:picMkLst>
            <pc:docMk/>
            <pc:sldMk cId="3416856781" sldId="2076137361"/>
            <ac:picMk id="2050" creationId="{E9BE8A8A-7600-482B-95DD-7067B241C231}"/>
          </ac:picMkLst>
        </pc:picChg>
      </pc:sldChg>
      <pc:sldChg chg="addSp delSp modSp mod">
        <pc:chgData name="Mohamed Radwan" userId="4bcaa16d27b46600" providerId="LiveId" clId="{883280E0-61E4-4120-A91E-D3E1D71D0F41}" dt="2020-07-05T14:43:15.931" v="625" actId="1076"/>
        <pc:sldMkLst>
          <pc:docMk/>
          <pc:sldMk cId="1301927066" sldId="2076137362"/>
        </pc:sldMkLst>
        <pc:spChg chg="mod">
          <ac:chgData name="Mohamed Radwan" userId="4bcaa16d27b46600" providerId="LiveId" clId="{883280E0-61E4-4120-A91E-D3E1D71D0F41}" dt="2020-07-05T14:42:16.977" v="612" actId="20577"/>
          <ac:spMkLst>
            <pc:docMk/>
            <pc:sldMk cId="1301927066" sldId="2076137362"/>
            <ac:spMk id="2" creationId="{00000000-0000-0000-0000-000000000000}"/>
          </ac:spMkLst>
        </pc:spChg>
        <pc:spChg chg="mod">
          <ac:chgData name="Mohamed Radwan" userId="4bcaa16d27b46600" providerId="LiveId" clId="{883280E0-61E4-4120-A91E-D3E1D71D0F41}" dt="2020-07-05T14:42:30.645" v="615" actId="20577"/>
          <ac:spMkLst>
            <pc:docMk/>
            <pc:sldMk cId="1301927066" sldId="2076137362"/>
            <ac:spMk id="26" creationId="{77557EE4-F19F-47C7-942E-D1B16A331977}"/>
          </ac:spMkLst>
        </pc:spChg>
        <pc:grpChg chg="del">
          <ac:chgData name="Mohamed Radwan" userId="4bcaa16d27b46600" providerId="LiveId" clId="{883280E0-61E4-4120-A91E-D3E1D71D0F41}" dt="2020-07-05T14:43:09.989" v="622" actId="478"/>
          <ac:grpSpMkLst>
            <pc:docMk/>
            <pc:sldMk cId="1301927066" sldId="2076137362"/>
            <ac:grpSpMk id="4" creationId="{415DDDE8-973E-4333-89F2-0ECE96F5E2B7}"/>
          </ac:grpSpMkLst>
        </pc:grpChg>
        <pc:picChg chg="add mod">
          <ac:chgData name="Mohamed Radwan" userId="4bcaa16d27b46600" providerId="LiveId" clId="{883280E0-61E4-4120-A91E-D3E1D71D0F41}" dt="2020-07-05T14:43:15.931" v="625" actId="1076"/>
          <ac:picMkLst>
            <pc:docMk/>
            <pc:sldMk cId="1301927066" sldId="2076137362"/>
            <ac:picMk id="9" creationId="{62951DD4-2E03-4BD8-BF27-4DA299BFD676}"/>
          </ac:picMkLst>
        </pc:picChg>
      </pc:sldChg>
      <pc:sldChg chg="addSp delSp modSp mod delAnim modAnim">
        <pc:chgData name="Mohamed Radwan" userId="4bcaa16d27b46600" providerId="LiveId" clId="{883280E0-61E4-4120-A91E-D3E1D71D0F41}" dt="2020-07-05T14:50:37.884" v="641" actId="179"/>
        <pc:sldMkLst>
          <pc:docMk/>
          <pc:sldMk cId="799203680" sldId="2076137363"/>
        </pc:sldMkLst>
        <pc:spChg chg="mod">
          <ac:chgData name="Mohamed Radwan" userId="4bcaa16d27b46600" providerId="LiveId" clId="{883280E0-61E4-4120-A91E-D3E1D71D0F41}" dt="2020-07-05T14:47:40.946" v="630" actId="20577"/>
          <ac:spMkLst>
            <pc:docMk/>
            <pc:sldMk cId="799203680" sldId="2076137363"/>
            <ac:spMk id="19" creationId="{2E41308A-A05D-E843-A275-12F0F924D037}"/>
          </ac:spMkLst>
        </pc:spChg>
        <pc:spChg chg="mod">
          <ac:chgData name="Mohamed Radwan" userId="4bcaa16d27b46600" providerId="LiveId" clId="{883280E0-61E4-4120-A91E-D3E1D71D0F41}" dt="2020-07-05T14:50:20.868" v="638"/>
          <ac:spMkLst>
            <pc:docMk/>
            <pc:sldMk cId="799203680" sldId="2076137363"/>
            <ac:spMk id="22" creationId="{BD340DCF-DF17-4F62-A624-A6951DD3F484}"/>
          </ac:spMkLst>
        </pc:spChg>
        <pc:spChg chg="mod">
          <ac:chgData name="Mohamed Radwan" userId="4bcaa16d27b46600" providerId="LiveId" clId="{883280E0-61E4-4120-A91E-D3E1D71D0F41}" dt="2020-07-05T14:50:37.884" v="641" actId="179"/>
          <ac:spMkLst>
            <pc:docMk/>
            <pc:sldMk cId="799203680" sldId="2076137363"/>
            <ac:spMk id="23" creationId="{69670D76-9EE2-42BC-B892-FDE804F4F10F}"/>
          </ac:spMkLst>
        </pc:spChg>
        <pc:grpChg chg="del">
          <ac:chgData name="Mohamed Radwan" userId="4bcaa16d27b46600" providerId="LiveId" clId="{883280E0-61E4-4120-A91E-D3E1D71D0F41}" dt="2020-07-05T14:47:19.185" v="629" actId="478"/>
          <ac:grpSpMkLst>
            <pc:docMk/>
            <pc:sldMk cId="799203680" sldId="2076137363"/>
            <ac:grpSpMk id="6" creationId="{9BADDA7B-D456-4CBD-96B8-5BA7FD00821C}"/>
          </ac:grpSpMkLst>
        </pc:grpChg>
        <pc:grpChg chg="del">
          <ac:chgData name="Mohamed Radwan" userId="4bcaa16d27b46600" providerId="LiveId" clId="{883280E0-61E4-4120-A91E-D3E1D71D0F41}" dt="2020-07-05T14:47:19.185" v="629" actId="478"/>
          <ac:grpSpMkLst>
            <pc:docMk/>
            <pc:sldMk cId="799203680" sldId="2076137363"/>
            <ac:grpSpMk id="13" creationId="{CFED14B2-4E8C-40DC-AEC3-6D88F08B44D3}"/>
          </ac:grpSpMkLst>
        </pc:grpChg>
        <pc:grpChg chg="del">
          <ac:chgData name="Mohamed Radwan" userId="4bcaa16d27b46600" providerId="LiveId" clId="{883280E0-61E4-4120-A91E-D3E1D71D0F41}" dt="2020-07-05T14:47:19.185" v="629" actId="478"/>
          <ac:grpSpMkLst>
            <pc:docMk/>
            <pc:sldMk cId="799203680" sldId="2076137363"/>
            <ac:grpSpMk id="17" creationId="{947AE285-8549-40E3-A8CC-8C973B61CD10}"/>
          </ac:grpSpMkLst>
        </pc:grpChg>
        <pc:grpChg chg="add mod">
          <ac:chgData name="Mohamed Radwan" userId="4bcaa16d27b46600" providerId="LiveId" clId="{883280E0-61E4-4120-A91E-D3E1D71D0F41}" dt="2020-07-05T14:50:20.868" v="638"/>
          <ac:grpSpMkLst>
            <pc:docMk/>
            <pc:sldMk cId="799203680" sldId="2076137363"/>
            <ac:grpSpMk id="21" creationId="{7D74338B-3EEB-4F17-9F42-084AB4288BBB}"/>
          </ac:grpSpMkLst>
        </pc:grpChg>
      </pc:sldChg>
      <pc:sldChg chg="addSp delSp modSp mod">
        <pc:chgData name="Mohamed Radwan" userId="4bcaa16d27b46600" providerId="LiveId" clId="{883280E0-61E4-4120-A91E-D3E1D71D0F41}" dt="2020-07-05T14:53:42.145" v="658" actId="1076"/>
        <pc:sldMkLst>
          <pc:docMk/>
          <pc:sldMk cId="3559509677" sldId="2076137364"/>
        </pc:sldMkLst>
        <pc:spChg chg="mod">
          <ac:chgData name="Mohamed Radwan" userId="4bcaa16d27b46600" providerId="LiveId" clId="{883280E0-61E4-4120-A91E-D3E1D71D0F41}" dt="2020-07-05T14:51:31.312" v="642" actId="20577"/>
          <ac:spMkLst>
            <pc:docMk/>
            <pc:sldMk cId="3559509677" sldId="2076137364"/>
            <ac:spMk id="2" creationId="{00000000-0000-0000-0000-000000000000}"/>
          </ac:spMkLst>
        </pc:spChg>
        <pc:spChg chg="mod">
          <ac:chgData name="Mohamed Radwan" userId="4bcaa16d27b46600" providerId="LiveId" clId="{883280E0-61E4-4120-A91E-D3E1D71D0F41}" dt="2020-07-05T14:53:42.145" v="658" actId="1076"/>
          <ac:spMkLst>
            <pc:docMk/>
            <pc:sldMk cId="3559509677" sldId="2076137364"/>
            <ac:spMk id="26" creationId="{77557EE4-F19F-47C7-942E-D1B16A331977}"/>
          </ac:spMkLst>
        </pc:spChg>
        <pc:grpChg chg="del">
          <ac:chgData name="Mohamed Radwan" userId="4bcaa16d27b46600" providerId="LiveId" clId="{883280E0-61E4-4120-A91E-D3E1D71D0F41}" dt="2020-07-05T14:53:18.754" v="652" actId="478"/>
          <ac:grpSpMkLst>
            <pc:docMk/>
            <pc:sldMk cId="3559509677" sldId="2076137364"/>
            <ac:grpSpMk id="4" creationId="{415DDDE8-973E-4333-89F2-0ECE96F5E2B7}"/>
          </ac:grpSpMkLst>
        </pc:grpChg>
        <pc:picChg chg="del">
          <ac:chgData name="Mohamed Radwan" userId="4bcaa16d27b46600" providerId="LiveId" clId="{883280E0-61E4-4120-A91E-D3E1D71D0F41}" dt="2020-07-05T14:53:18.754" v="652" actId="478"/>
          <ac:picMkLst>
            <pc:docMk/>
            <pc:sldMk cId="3559509677" sldId="2076137364"/>
            <ac:picMk id="6" creationId="{CC41D5E6-6212-4BE3-A566-89CBA7DD68E4}"/>
          </ac:picMkLst>
        </pc:picChg>
        <pc:picChg chg="add mod">
          <ac:chgData name="Mohamed Radwan" userId="4bcaa16d27b46600" providerId="LiveId" clId="{883280E0-61E4-4120-A91E-D3E1D71D0F41}" dt="2020-07-05T14:53:23.362" v="654" actId="1076"/>
          <ac:picMkLst>
            <pc:docMk/>
            <pc:sldMk cId="3559509677" sldId="2076137364"/>
            <ac:picMk id="9" creationId="{E4CA9346-82EF-410E-A516-A3B222ECEE84}"/>
          </ac:picMkLst>
        </pc:picChg>
      </pc:sldChg>
      <pc:sldChg chg="del">
        <pc:chgData name="Mohamed Radwan" userId="4bcaa16d27b46600" providerId="LiveId" clId="{883280E0-61E4-4120-A91E-D3E1D71D0F41}" dt="2020-07-05T14:52:25.860" v="647" actId="2696"/>
        <pc:sldMkLst>
          <pc:docMk/>
          <pc:sldMk cId="208131784" sldId="2076137365"/>
        </pc:sldMkLst>
      </pc:sldChg>
      <pc:sldChg chg="modSp mod">
        <pc:chgData name="Mohamed Radwan" userId="4bcaa16d27b46600" providerId="LiveId" clId="{883280E0-61E4-4120-A91E-D3E1D71D0F41}" dt="2020-07-05T15:12:58.755" v="711" actId="20577"/>
        <pc:sldMkLst>
          <pc:docMk/>
          <pc:sldMk cId="2171632197" sldId="2076137365"/>
        </pc:sldMkLst>
        <pc:spChg chg="mod">
          <ac:chgData name="Mohamed Radwan" userId="4bcaa16d27b46600" providerId="LiveId" clId="{883280E0-61E4-4120-A91E-D3E1D71D0F41}" dt="2020-07-05T15:12:58.755" v="711" actId="20577"/>
          <ac:spMkLst>
            <pc:docMk/>
            <pc:sldMk cId="2171632197" sldId="2076137365"/>
            <ac:spMk id="2" creationId="{00000000-0000-0000-0000-000000000000}"/>
          </ac:spMkLst>
        </pc:spChg>
        <pc:spChg chg="mod">
          <ac:chgData name="Mohamed Radwan" userId="4bcaa16d27b46600" providerId="LiveId" clId="{883280E0-61E4-4120-A91E-D3E1D71D0F41}" dt="2020-07-05T14:54:13.518" v="668" actId="1076"/>
          <ac:spMkLst>
            <pc:docMk/>
            <pc:sldMk cId="2171632197" sldId="2076137365"/>
            <ac:spMk id="26" creationId="{77557EE4-F19F-47C7-942E-D1B16A331977}"/>
          </ac:spMkLst>
        </pc:spChg>
        <pc:picChg chg="mod">
          <ac:chgData name="Mohamed Radwan" userId="4bcaa16d27b46600" providerId="LiveId" clId="{883280E0-61E4-4120-A91E-D3E1D71D0F41}" dt="2020-07-05T14:54:08.131" v="667" actId="1036"/>
          <ac:picMkLst>
            <pc:docMk/>
            <pc:sldMk cId="2171632197" sldId="2076137365"/>
            <ac:picMk id="9" creationId="{F60B6905-E1F9-4ACD-BE71-AFE0CAC9FA5D}"/>
          </ac:picMkLst>
        </pc:picChg>
        <pc:picChg chg="mod">
          <ac:chgData name="Mohamed Radwan" userId="4bcaa16d27b46600" providerId="LiveId" clId="{883280E0-61E4-4120-A91E-D3E1D71D0F41}" dt="2020-07-05T14:54:08.131" v="667" actId="1036"/>
          <ac:picMkLst>
            <pc:docMk/>
            <pc:sldMk cId="2171632197" sldId="2076137365"/>
            <ac:picMk id="1026" creationId="{C4E08963-418D-4679-BF76-3BF9A5CDC296}"/>
          </ac:picMkLst>
        </pc:picChg>
      </pc:sldChg>
      <pc:sldChg chg="modSp mod ord">
        <pc:chgData name="Mohamed Radwan" userId="4bcaa16d27b46600" providerId="LiveId" clId="{883280E0-61E4-4120-A91E-D3E1D71D0F41}" dt="2020-07-05T15:12:43.487" v="710"/>
        <pc:sldMkLst>
          <pc:docMk/>
          <pc:sldMk cId="1706800651" sldId="2076137366"/>
        </pc:sldMkLst>
        <pc:spChg chg="mod">
          <ac:chgData name="Mohamed Radwan" userId="4bcaa16d27b46600" providerId="LiveId" clId="{883280E0-61E4-4120-A91E-D3E1D71D0F41}" dt="2020-07-05T15:12:38.047" v="709" actId="20577"/>
          <ac:spMkLst>
            <pc:docMk/>
            <pc:sldMk cId="1706800651" sldId="2076137366"/>
            <ac:spMk id="2" creationId="{00000000-0000-0000-0000-000000000000}"/>
          </ac:spMkLst>
        </pc:spChg>
        <pc:spChg chg="mod">
          <ac:chgData name="Mohamed Radwan" userId="4bcaa16d27b46600" providerId="LiveId" clId="{883280E0-61E4-4120-A91E-D3E1D71D0F41}" dt="2020-07-05T15:12:43.487" v="710"/>
          <ac:spMkLst>
            <pc:docMk/>
            <pc:sldMk cId="1706800651" sldId="2076137366"/>
            <ac:spMk id="26" creationId="{77557EE4-F19F-47C7-942E-D1B16A331977}"/>
          </ac:spMkLst>
        </pc:spChg>
        <pc:picChg chg="mod">
          <ac:chgData name="Mohamed Radwan" userId="4bcaa16d27b46600" providerId="LiveId" clId="{883280E0-61E4-4120-A91E-D3E1D71D0F41}" dt="2020-07-05T14:58:20.928" v="680" actId="14826"/>
          <ac:picMkLst>
            <pc:docMk/>
            <pc:sldMk cId="1706800651" sldId="2076137366"/>
            <ac:picMk id="9" creationId="{E4CA9346-82EF-410E-A516-A3B222ECEE84}"/>
          </ac:picMkLst>
        </pc:picChg>
      </pc:sldChg>
      <pc:sldChg chg="modSp mod ord">
        <pc:chgData name="Mohamed Radwan" userId="4bcaa16d27b46600" providerId="LiveId" clId="{883280E0-61E4-4120-A91E-D3E1D71D0F41}" dt="2020-07-05T15:12:22.729" v="708"/>
        <pc:sldMkLst>
          <pc:docMk/>
          <pc:sldMk cId="655314594" sldId="2076137367"/>
        </pc:sldMkLst>
        <pc:spChg chg="mod">
          <ac:chgData name="Mohamed Radwan" userId="4bcaa16d27b46600" providerId="LiveId" clId="{883280E0-61E4-4120-A91E-D3E1D71D0F41}" dt="2020-07-05T15:12:04.961" v="707" actId="20577"/>
          <ac:spMkLst>
            <pc:docMk/>
            <pc:sldMk cId="655314594" sldId="2076137367"/>
            <ac:spMk id="2" creationId="{00000000-0000-0000-0000-000000000000}"/>
          </ac:spMkLst>
        </pc:spChg>
        <pc:spChg chg="mod">
          <ac:chgData name="Mohamed Radwan" userId="4bcaa16d27b46600" providerId="LiveId" clId="{883280E0-61E4-4120-A91E-D3E1D71D0F41}" dt="2020-07-05T15:12:22.729" v="708"/>
          <ac:spMkLst>
            <pc:docMk/>
            <pc:sldMk cId="655314594" sldId="2076137367"/>
            <ac:spMk id="26" creationId="{77557EE4-F19F-47C7-942E-D1B16A331977}"/>
          </ac:spMkLst>
        </pc:spChg>
        <pc:picChg chg="mod">
          <ac:chgData name="Mohamed Radwan" userId="4bcaa16d27b46600" providerId="LiveId" clId="{883280E0-61E4-4120-A91E-D3E1D71D0F41}" dt="2020-07-05T14:58:28.616" v="681" actId="14826"/>
          <ac:picMkLst>
            <pc:docMk/>
            <pc:sldMk cId="655314594" sldId="2076137367"/>
            <ac:picMk id="9" creationId="{F60B6905-E1F9-4ACD-BE71-AFE0CAC9FA5D}"/>
          </ac:picMkLst>
        </pc:picChg>
        <pc:picChg chg="mod">
          <ac:chgData name="Mohamed Radwan" userId="4bcaa16d27b46600" providerId="LiveId" clId="{883280E0-61E4-4120-A91E-D3E1D71D0F41}" dt="2020-07-05T14:57:26.865" v="677" actId="1076"/>
          <ac:picMkLst>
            <pc:docMk/>
            <pc:sldMk cId="655314594" sldId="2076137367"/>
            <ac:picMk id="1026" creationId="{C4E08963-418D-4679-BF76-3BF9A5CDC296}"/>
          </ac:picMkLst>
        </pc:picChg>
      </pc:sldChg>
      <pc:sldChg chg="addSp delSp modSp mod ord">
        <pc:chgData name="Mohamed Radwan" userId="4bcaa16d27b46600" providerId="LiveId" clId="{883280E0-61E4-4120-A91E-D3E1D71D0F41}" dt="2020-07-05T14:58:09.854" v="679" actId="21"/>
        <pc:sldMkLst>
          <pc:docMk/>
          <pc:sldMk cId="2090565916" sldId="2076137368"/>
        </pc:sldMkLst>
        <pc:spChg chg="mod">
          <ac:chgData name="Mohamed Radwan" userId="4bcaa16d27b46600" providerId="LiveId" clId="{883280E0-61E4-4120-A91E-D3E1D71D0F41}" dt="2020-07-05T14:56:26.805" v="674"/>
          <ac:spMkLst>
            <pc:docMk/>
            <pc:sldMk cId="2090565916" sldId="2076137368"/>
            <ac:spMk id="19" creationId="{2E41308A-A05D-E843-A275-12F0F924D037}"/>
          </ac:spMkLst>
        </pc:spChg>
        <pc:spChg chg="mod">
          <ac:chgData name="Mohamed Radwan" userId="4bcaa16d27b46600" providerId="LiveId" clId="{883280E0-61E4-4120-A91E-D3E1D71D0F41}" dt="2020-07-05T14:56:32.831" v="675"/>
          <ac:spMkLst>
            <pc:docMk/>
            <pc:sldMk cId="2090565916" sldId="2076137368"/>
            <ac:spMk id="23" creationId="{69670D76-9EE2-42BC-B892-FDE804F4F10F}"/>
          </ac:spMkLst>
        </pc:spChg>
        <pc:picChg chg="add del mod">
          <ac:chgData name="Mohamed Radwan" userId="4bcaa16d27b46600" providerId="LiveId" clId="{883280E0-61E4-4120-A91E-D3E1D71D0F41}" dt="2020-07-05T14:58:09.854" v="679" actId="21"/>
          <ac:picMkLst>
            <pc:docMk/>
            <pc:sldMk cId="2090565916" sldId="2076137368"/>
            <ac:picMk id="3" creationId="{5CF74889-A842-419F-BDD4-42D491536C59}"/>
          </ac:picMkLst>
        </pc:picChg>
      </pc:sldChg>
      <pc:sldChg chg="modSp">
        <pc:chgData name="Mohamed Radwan" userId="4bcaa16d27b46600" providerId="LiveId" clId="{883280E0-61E4-4120-A91E-D3E1D71D0F41}" dt="2020-07-05T15:09:11.286" v="694"/>
        <pc:sldMkLst>
          <pc:docMk/>
          <pc:sldMk cId="249872494" sldId="2076137369"/>
        </pc:sldMkLst>
        <pc:spChg chg="mod">
          <ac:chgData name="Mohamed Radwan" userId="4bcaa16d27b46600" providerId="LiveId" clId="{883280E0-61E4-4120-A91E-D3E1D71D0F41}" dt="2020-07-05T15:09:06.095" v="693"/>
          <ac:spMkLst>
            <pc:docMk/>
            <pc:sldMk cId="249872494" sldId="2076137369"/>
            <ac:spMk id="19" creationId="{2E41308A-A05D-E843-A275-12F0F924D037}"/>
          </ac:spMkLst>
        </pc:spChg>
        <pc:spChg chg="mod">
          <ac:chgData name="Mohamed Radwan" userId="4bcaa16d27b46600" providerId="LiveId" clId="{883280E0-61E4-4120-A91E-D3E1D71D0F41}" dt="2020-07-05T15:09:11.286" v="694"/>
          <ac:spMkLst>
            <pc:docMk/>
            <pc:sldMk cId="249872494" sldId="2076137369"/>
            <ac:spMk id="23" creationId="{69670D76-9EE2-42BC-B892-FDE804F4F10F}"/>
          </ac:spMkLst>
        </pc:spChg>
      </pc:sldChg>
      <pc:sldChg chg="del">
        <pc:chgData name="Mohamed Radwan" userId="4bcaa16d27b46600" providerId="LiveId" clId="{883280E0-61E4-4120-A91E-D3E1D71D0F41}" dt="2020-07-05T15:08:29.750" v="692" actId="2696"/>
        <pc:sldMkLst>
          <pc:docMk/>
          <pc:sldMk cId="2090725890" sldId="2076137369"/>
        </pc:sldMkLst>
      </pc:sldChg>
      <pc:sldChg chg="del">
        <pc:chgData name="Mohamed Radwan" userId="4bcaa16d27b46600" providerId="LiveId" clId="{883280E0-61E4-4120-A91E-D3E1D71D0F41}" dt="2020-07-05T15:08:29.750" v="692" actId="2696"/>
        <pc:sldMkLst>
          <pc:docMk/>
          <pc:sldMk cId="1788304019" sldId="2076137370"/>
        </pc:sldMkLst>
      </pc:sldChg>
      <pc:sldChg chg="modSp mod">
        <pc:chgData name="Mohamed Radwan" userId="4bcaa16d27b46600" providerId="LiveId" clId="{883280E0-61E4-4120-A91E-D3E1D71D0F41}" dt="2020-07-05T15:10:30.112" v="704" actId="14826"/>
        <pc:sldMkLst>
          <pc:docMk/>
          <pc:sldMk cId="3319171466" sldId="2076137370"/>
        </pc:sldMkLst>
        <pc:spChg chg="mod">
          <ac:chgData name="Mohamed Radwan" userId="4bcaa16d27b46600" providerId="LiveId" clId="{883280E0-61E4-4120-A91E-D3E1D71D0F41}" dt="2020-07-05T15:10:12.415" v="702" actId="20577"/>
          <ac:spMkLst>
            <pc:docMk/>
            <pc:sldMk cId="3319171466" sldId="2076137370"/>
            <ac:spMk id="2" creationId="{00000000-0000-0000-0000-000000000000}"/>
          </ac:spMkLst>
        </pc:spChg>
        <pc:spChg chg="mod">
          <ac:chgData name="Mohamed Radwan" userId="4bcaa16d27b46600" providerId="LiveId" clId="{883280E0-61E4-4120-A91E-D3E1D71D0F41}" dt="2020-07-05T15:10:05.857" v="701" actId="14100"/>
          <ac:spMkLst>
            <pc:docMk/>
            <pc:sldMk cId="3319171466" sldId="2076137370"/>
            <ac:spMk id="26" creationId="{77557EE4-F19F-47C7-942E-D1B16A331977}"/>
          </ac:spMkLst>
        </pc:spChg>
        <pc:picChg chg="mod">
          <ac:chgData name="Mohamed Radwan" userId="4bcaa16d27b46600" providerId="LiveId" clId="{883280E0-61E4-4120-A91E-D3E1D71D0F41}" dt="2020-07-05T15:10:30.112" v="704" actId="14826"/>
          <ac:picMkLst>
            <pc:docMk/>
            <pc:sldMk cId="3319171466" sldId="2076137370"/>
            <ac:picMk id="9" creationId="{F60B6905-E1F9-4ACD-BE71-AFE0CAC9FA5D}"/>
          </ac:picMkLst>
        </pc:picChg>
      </pc:sldChg>
      <pc:sldChg chg="modSp mod">
        <pc:chgData name="Mohamed Radwan" userId="4bcaa16d27b46600" providerId="LiveId" clId="{883280E0-61E4-4120-A91E-D3E1D71D0F41}" dt="2020-07-05T15:10:25.186" v="703" actId="14826"/>
        <pc:sldMkLst>
          <pc:docMk/>
          <pc:sldMk cId="846556444" sldId="2076137371"/>
        </pc:sldMkLst>
        <pc:spChg chg="mod">
          <ac:chgData name="Mohamed Radwan" userId="4bcaa16d27b46600" providerId="LiveId" clId="{883280E0-61E4-4120-A91E-D3E1D71D0F41}" dt="2020-07-05T15:09:38.640" v="697" actId="20577"/>
          <ac:spMkLst>
            <pc:docMk/>
            <pc:sldMk cId="846556444" sldId="2076137371"/>
            <ac:spMk id="2" creationId="{00000000-0000-0000-0000-000000000000}"/>
          </ac:spMkLst>
        </pc:spChg>
        <pc:spChg chg="mod">
          <ac:chgData name="Mohamed Radwan" userId="4bcaa16d27b46600" providerId="LiveId" clId="{883280E0-61E4-4120-A91E-D3E1D71D0F41}" dt="2020-07-05T15:09:49.540" v="699" actId="1076"/>
          <ac:spMkLst>
            <pc:docMk/>
            <pc:sldMk cId="846556444" sldId="2076137371"/>
            <ac:spMk id="26" creationId="{77557EE4-F19F-47C7-942E-D1B16A331977}"/>
          </ac:spMkLst>
        </pc:spChg>
        <pc:picChg chg="mod">
          <ac:chgData name="Mohamed Radwan" userId="4bcaa16d27b46600" providerId="LiveId" clId="{883280E0-61E4-4120-A91E-D3E1D71D0F41}" dt="2020-07-05T15:10:25.186" v="703" actId="14826"/>
          <ac:picMkLst>
            <pc:docMk/>
            <pc:sldMk cId="846556444" sldId="2076137371"/>
            <ac:picMk id="9" creationId="{E4CA9346-82EF-410E-A516-A3B222ECEE84}"/>
          </ac:picMkLst>
        </pc:picChg>
      </pc:sldChg>
      <pc:sldChg chg="del">
        <pc:chgData name="Mohamed Radwan" userId="4bcaa16d27b46600" providerId="LiveId" clId="{883280E0-61E4-4120-A91E-D3E1D71D0F41}" dt="2020-07-05T15:08:29.750" v="692" actId="2696"/>
        <pc:sldMkLst>
          <pc:docMk/>
          <pc:sldMk cId="1645383222" sldId="2076137371"/>
        </pc:sldMkLst>
      </pc:sldChg>
      <pc:sldChg chg="add del">
        <pc:chgData name="Mohamed Radwan" userId="4bcaa16d27b46600" providerId="LiveId" clId="{883280E0-61E4-4120-A91E-D3E1D71D0F41}" dt="2020-07-05T15:38:04.461" v="881" actId="47"/>
        <pc:sldMkLst>
          <pc:docMk/>
          <pc:sldMk cId="2760353794" sldId="2076137372"/>
        </pc:sldMkLst>
      </pc:sldChg>
      <pc:sldChg chg="delSp modSp add mod delAnim">
        <pc:chgData name="Mohamed Radwan" userId="4bcaa16d27b46600" providerId="LiveId" clId="{883280E0-61E4-4120-A91E-D3E1D71D0F41}" dt="2020-07-10T16:17:58.243" v="971" actId="255"/>
        <pc:sldMkLst>
          <pc:docMk/>
          <pc:sldMk cId="787329017" sldId="2076137373"/>
        </pc:sldMkLst>
        <pc:spChg chg="mod">
          <ac:chgData name="Mohamed Radwan" userId="4bcaa16d27b46600" providerId="LiveId" clId="{883280E0-61E4-4120-A91E-D3E1D71D0F41}" dt="2020-07-10T16:17:58.243" v="971" actId="255"/>
          <ac:spMkLst>
            <pc:docMk/>
            <pc:sldMk cId="787329017" sldId="2076137373"/>
            <ac:spMk id="2" creationId="{AAF12876-D394-44DD-ACFF-DA53207EA100}"/>
          </ac:spMkLst>
        </pc:spChg>
        <pc:spChg chg="del">
          <ac:chgData name="Mohamed Radwan" userId="4bcaa16d27b46600" providerId="LiveId" clId="{883280E0-61E4-4120-A91E-D3E1D71D0F41}" dt="2020-07-05T15:32:46.509" v="735" actId="478"/>
          <ac:spMkLst>
            <pc:docMk/>
            <pc:sldMk cId="787329017" sldId="2076137373"/>
            <ac:spMk id="4" creationId="{13A1A4D4-BEB3-45E4-BC4A-DC437167B6D7}"/>
          </ac:spMkLst>
        </pc:spChg>
      </pc:sldChg>
      <pc:sldChg chg="modSp add mod">
        <pc:chgData name="Mohamed Radwan" userId="4bcaa16d27b46600" providerId="LiveId" clId="{883280E0-61E4-4120-A91E-D3E1D71D0F41}" dt="2020-07-10T16:18:39.040" v="979" actId="20577"/>
        <pc:sldMkLst>
          <pc:docMk/>
          <pc:sldMk cId="1165093770" sldId="2076137374"/>
        </pc:sldMkLst>
        <pc:spChg chg="mod">
          <ac:chgData name="Mohamed Radwan" userId="4bcaa16d27b46600" providerId="LiveId" clId="{883280E0-61E4-4120-A91E-D3E1D71D0F41}" dt="2020-07-10T16:18:39.040" v="979" actId="20577"/>
          <ac:spMkLst>
            <pc:docMk/>
            <pc:sldMk cId="1165093770" sldId="2076137374"/>
            <ac:spMk id="2" creationId="{AAF12876-D394-44DD-ACFF-DA53207EA100}"/>
          </ac:spMkLst>
        </pc:spChg>
      </pc:sldChg>
      <pc:sldChg chg="modSp add mod">
        <pc:chgData name="Mohamed Radwan" userId="4bcaa16d27b46600" providerId="LiveId" clId="{883280E0-61E4-4120-A91E-D3E1D71D0F41}" dt="2020-07-10T16:19:05.874" v="982" actId="11"/>
        <pc:sldMkLst>
          <pc:docMk/>
          <pc:sldMk cId="203201802" sldId="2076137375"/>
        </pc:sldMkLst>
        <pc:spChg chg="mod">
          <ac:chgData name="Mohamed Radwan" userId="4bcaa16d27b46600" providerId="LiveId" clId="{883280E0-61E4-4120-A91E-D3E1D71D0F41}" dt="2020-07-10T16:19:05.874" v="982" actId="11"/>
          <ac:spMkLst>
            <pc:docMk/>
            <pc:sldMk cId="203201802" sldId="2076137375"/>
            <ac:spMk id="2" creationId="{AAF12876-D394-44DD-ACFF-DA53207EA100}"/>
          </ac:spMkLst>
        </pc:spChg>
      </pc:sldChg>
      <pc:sldChg chg="addSp delSp modSp mod">
        <pc:chgData name="Mohamed Radwan" userId="4bcaa16d27b46600" providerId="LiveId" clId="{883280E0-61E4-4120-A91E-D3E1D71D0F41}" dt="2020-07-09T00:29:36.766" v="906"/>
        <pc:sldMkLst>
          <pc:docMk/>
          <pc:sldMk cId="1151741045" sldId="2076137376"/>
        </pc:sldMkLst>
        <pc:spChg chg="mod">
          <ac:chgData name="Mohamed Radwan" userId="4bcaa16d27b46600" providerId="LiveId" clId="{883280E0-61E4-4120-A91E-D3E1D71D0F41}" dt="2020-07-09T00:28:23.278" v="899" actId="20577"/>
          <ac:spMkLst>
            <pc:docMk/>
            <pc:sldMk cId="1151741045" sldId="2076137376"/>
            <ac:spMk id="2" creationId="{00000000-0000-0000-0000-000000000000}"/>
          </ac:spMkLst>
        </pc:spChg>
        <pc:spChg chg="mod">
          <ac:chgData name="Mohamed Radwan" userId="4bcaa16d27b46600" providerId="LiveId" clId="{883280E0-61E4-4120-A91E-D3E1D71D0F41}" dt="2020-07-09T00:28:41.604" v="901" actId="1076"/>
          <ac:spMkLst>
            <pc:docMk/>
            <pc:sldMk cId="1151741045" sldId="2076137376"/>
            <ac:spMk id="26" creationId="{77557EE4-F19F-47C7-942E-D1B16A331977}"/>
          </ac:spMkLst>
        </pc:spChg>
        <pc:picChg chg="add del">
          <ac:chgData name="Mohamed Radwan" userId="4bcaa16d27b46600" providerId="LiveId" clId="{883280E0-61E4-4120-A91E-D3E1D71D0F41}" dt="2020-07-09T00:29:24.174" v="903" actId="21"/>
          <ac:picMkLst>
            <pc:docMk/>
            <pc:sldMk cId="1151741045" sldId="2076137376"/>
            <ac:picMk id="3" creationId="{82EB37F5-67D1-4448-87CF-4F636A993D0F}"/>
          </ac:picMkLst>
        </pc:picChg>
        <pc:picChg chg="mod">
          <ac:chgData name="Mohamed Radwan" userId="4bcaa16d27b46600" providerId="LiveId" clId="{883280E0-61E4-4120-A91E-D3E1D71D0F41}" dt="2020-07-09T00:29:36.766" v="906"/>
          <ac:picMkLst>
            <pc:docMk/>
            <pc:sldMk cId="1151741045" sldId="2076137376"/>
            <ac:picMk id="1026" creationId="{C4E08963-418D-4679-BF76-3BF9A5CDC296}"/>
          </ac:picMkLst>
        </pc:picChg>
      </pc:sldChg>
    </pc:docChg>
  </pc:docChgLst>
  <pc:docChgLst>
    <pc:chgData name="Mohamed Radwan" userId="4bcaa16d27b46600" providerId="LiveId" clId="{C07D4DB1-7BD2-4775-84A1-23B035FAC74F}"/>
    <pc:docChg chg="undo custSel addSld delSld modSld modSection">
      <pc:chgData name="Mohamed Radwan" userId="4bcaa16d27b46600" providerId="LiveId" clId="{C07D4DB1-7BD2-4775-84A1-23B035FAC74F}" dt="2020-06-22T08:02:40.155" v="245"/>
      <pc:docMkLst>
        <pc:docMk/>
      </pc:docMkLst>
      <pc:sldChg chg="modSp mod">
        <pc:chgData name="Mohamed Radwan" userId="4bcaa16d27b46600" providerId="LiveId" clId="{C07D4DB1-7BD2-4775-84A1-23B035FAC74F}" dt="2020-06-22T07:03:09.838" v="124" actId="465"/>
        <pc:sldMkLst>
          <pc:docMk/>
          <pc:sldMk cId="3478037385" sldId="2076136258"/>
        </pc:sldMkLst>
        <pc:spChg chg="mod">
          <ac:chgData name="Mohamed Radwan" userId="4bcaa16d27b46600" providerId="LiveId" clId="{C07D4DB1-7BD2-4775-84A1-23B035FAC74F}" dt="2020-06-22T07:03:09.838" v="124" actId="465"/>
          <ac:spMkLst>
            <pc:docMk/>
            <pc:sldMk cId="3478037385" sldId="2076136258"/>
            <ac:spMk id="8" creationId="{BB0904FD-6E29-4855-B88E-FF0FC0D63106}"/>
          </ac:spMkLst>
        </pc:spChg>
        <pc:spChg chg="mod">
          <ac:chgData name="Mohamed Radwan" userId="4bcaa16d27b46600" providerId="LiveId" clId="{C07D4DB1-7BD2-4775-84A1-23B035FAC74F}" dt="2020-06-22T07:03:09.838" v="124" actId="465"/>
          <ac:spMkLst>
            <pc:docMk/>
            <pc:sldMk cId="3478037385" sldId="2076136258"/>
            <ac:spMk id="10" creationId="{0F8F268D-EB74-454B-894F-4F10D1B40CA9}"/>
          </ac:spMkLst>
        </pc:spChg>
        <pc:spChg chg="mod">
          <ac:chgData name="Mohamed Radwan" userId="4bcaa16d27b46600" providerId="LiveId" clId="{C07D4DB1-7BD2-4775-84A1-23B035FAC74F}" dt="2020-06-22T07:03:09.838" v="124" actId="465"/>
          <ac:spMkLst>
            <pc:docMk/>
            <pc:sldMk cId="3478037385" sldId="2076136258"/>
            <ac:spMk id="13" creationId="{81DD0A54-63EE-6E48-AE4B-B4434975105E}"/>
          </ac:spMkLst>
        </pc:spChg>
        <pc:spChg chg="mod">
          <ac:chgData name="Mohamed Radwan" userId="4bcaa16d27b46600" providerId="LiveId" clId="{C07D4DB1-7BD2-4775-84A1-23B035FAC74F}" dt="2020-06-22T07:03:09.838" v="124" actId="465"/>
          <ac:spMkLst>
            <pc:docMk/>
            <pc:sldMk cId="3478037385" sldId="2076136258"/>
            <ac:spMk id="14" creationId="{7417E17C-90B4-E14A-80B6-6958320DFCED}"/>
          </ac:spMkLst>
        </pc:spChg>
        <pc:spChg chg="mod">
          <ac:chgData name="Mohamed Radwan" userId="4bcaa16d27b46600" providerId="LiveId" clId="{C07D4DB1-7BD2-4775-84A1-23B035FAC74F}" dt="2020-06-22T07:03:09.838" v="124" actId="465"/>
          <ac:spMkLst>
            <pc:docMk/>
            <pc:sldMk cId="3478037385" sldId="2076136258"/>
            <ac:spMk id="21" creationId="{1E202150-F634-4F89-B4C4-62395DE419DC}"/>
          </ac:spMkLst>
        </pc:spChg>
        <pc:spChg chg="mod">
          <ac:chgData name="Mohamed Radwan" userId="4bcaa16d27b46600" providerId="LiveId" clId="{C07D4DB1-7BD2-4775-84A1-23B035FAC74F}" dt="2020-06-22T07:03:09.838" v="124" actId="465"/>
          <ac:spMkLst>
            <pc:docMk/>
            <pc:sldMk cId="3478037385" sldId="2076136258"/>
            <ac:spMk id="22" creationId="{01B61CCB-D20B-4215-859D-7A93B62A81DC}"/>
          </ac:spMkLst>
        </pc:spChg>
        <pc:spChg chg="mod">
          <ac:chgData name="Mohamed Radwan" userId="4bcaa16d27b46600" providerId="LiveId" clId="{C07D4DB1-7BD2-4775-84A1-23B035FAC74F}" dt="2020-06-22T07:03:09.838" v="124" actId="465"/>
          <ac:spMkLst>
            <pc:docMk/>
            <pc:sldMk cId="3478037385" sldId="2076136258"/>
            <ac:spMk id="24" creationId="{0280134F-7FC3-47ED-B943-91E97D8DDD5E}"/>
          </ac:spMkLst>
        </pc:spChg>
        <pc:spChg chg="mod">
          <ac:chgData name="Mohamed Radwan" userId="4bcaa16d27b46600" providerId="LiveId" clId="{C07D4DB1-7BD2-4775-84A1-23B035FAC74F}" dt="2020-06-22T07:03:09.838" v="124" actId="465"/>
          <ac:spMkLst>
            <pc:docMk/>
            <pc:sldMk cId="3478037385" sldId="2076136258"/>
            <ac:spMk id="25" creationId="{7C73EE42-138A-4074-8952-CC8A252235D9}"/>
          </ac:spMkLst>
        </pc:spChg>
        <pc:grpChg chg="mod">
          <ac:chgData name="Mohamed Radwan" userId="4bcaa16d27b46600" providerId="LiveId" clId="{C07D4DB1-7BD2-4775-84A1-23B035FAC74F}" dt="2020-06-22T07:03:09.838" v="124" actId="465"/>
          <ac:grpSpMkLst>
            <pc:docMk/>
            <pc:sldMk cId="3478037385" sldId="2076136258"/>
            <ac:grpSpMk id="3" creationId="{522A5FD4-DC94-4A95-B08C-D167603D7E8C}"/>
          </ac:grpSpMkLst>
        </pc:grpChg>
        <pc:grpChg chg="mod">
          <ac:chgData name="Mohamed Radwan" userId="4bcaa16d27b46600" providerId="LiveId" clId="{C07D4DB1-7BD2-4775-84A1-23B035FAC74F}" dt="2020-06-22T07:03:09.838" v="124" actId="465"/>
          <ac:grpSpMkLst>
            <pc:docMk/>
            <pc:sldMk cId="3478037385" sldId="2076136258"/>
            <ac:grpSpMk id="4" creationId="{4B67F629-77DB-4E10-BAB2-3F143FBB7E0E}"/>
          </ac:grpSpMkLst>
        </pc:grpChg>
        <pc:grpChg chg="mod">
          <ac:chgData name="Mohamed Radwan" userId="4bcaa16d27b46600" providerId="LiveId" clId="{C07D4DB1-7BD2-4775-84A1-23B035FAC74F}" dt="2020-06-22T07:03:09.838" v="124" actId="465"/>
          <ac:grpSpMkLst>
            <pc:docMk/>
            <pc:sldMk cId="3478037385" sldId="2076136258"/>
            <ac:grpSpMk id="7" creationId="{41BA22D6-7DA1-49D6-821E-F4446D56F2FB}"/>
          </ac:grpSpMkLst>
        </pc:grpChg>
        <pc:grpChg chg="mod">
          <ac:chgData name="Mohamed Radwan" userId="4bcaa16d27b46600" providerId="LiveId" clId="{C07D4DB1-7BD2-4775-84A1-23B035FAC74F}" dt="2020-06-22T07:03:09.838" v="124" actId="465"/>
          <ac:grpSpMkLst>
            <pc:docMk/>
            <pc:sldMk cId="3478037385" sldId="2076136258"/>
            <ac:grpSpMk id="15" creationId="{FD8FD560-3DF4-4E3E-A1E3-06CC4724B1A9}"/>
          </ac:grpSpMkLst>
        </pc:grpChg>
        <pc:grpChg chg="mod">
          <ac:chgData name="Mohamed Radwan" userId="4bcaa16d27b46600" providerId="LiveId" clId="{C07D4DB1-7BD2-4775-84A1-23B035FAC74F}" dt="2020-06-22T07:03:09.838" v="124" actId="465"/>
          <ac:grpSpMkLst>
            <pc:docMk/>
            <pc:sldMk cId="3478037385" sldId="2076136258"/>
            <ac:grpSpMk id="20" creationId="{28B5C544-80B4-4A22-9238-26D5F228B560}"/>
          </ac:grpSpMkLst>
        </pc:grpChg>
        <pc:grpChg chg="mod">
          <ac:chgData name="Mohamed Radwan" userId="4bcaa16d27b46600" providerId="LiveId" clId="{C07D4DB1-7BD2-4775-84A1-23B035FAC74F}" dt="2020-06-22T07:03:09.838" v="124" actId="465"/>
          <ac:grpSpMkLst>
            <pc:docMk/>
            <pc:sldMk cId="3478037385" sldId="2076136258"/>
            <ac:grpSpMk id="23" creationId="{B2D3C05F-B06F-470C-9A26-3AE1CACDDC78}"/>
          </ac:grpSpMkLst>
        </pc:grpChg>
      </pc:sldChg>
      <pc:sldChg chg="modSp mod">
        <pc:chgData name="Mohamed Radwan" userId="4bcaa16d27b46600" providerId="LiveId" clId="{C07D4DB1-7BD2-4775-84A1-23B035FAC74F}" dt="2020-06-22T07:08:30.302" v="164" actId="465"/>
        <pc:sldMkLst>
          <pc:docMk/>
          <pc:sldMk cId="281149951" sldId="2076136263"/>
        </pc:sldMkLst>
        <pc:spChg chg="mod">
          <ac:chgData name="Mohamed Radwan" userId="4bcaa16d27b46600" providerId="LiveId" clId="{C07D4DB1-7BD2-4775-84A1-23B035FAC74F}" dt="2020-06-22T07:08:30.302" v="164" actId="465"/>
          <ac:spMkLst>
            <pc:docMk/>
            <pc:sldMk cId="281149951" sldId="2076136263"/>
            <ac:spMk id="10" creationId="{D641B242-28C8-4EC4-B90E-12A915887C78}"/>
          </ac:spMkLst>
        </pc:spChg>
        <pc:spChg chg="mod">
          <ac:chgData name="Mohamed Radwan" userId="4bcaa16d27b46600" providerId="LiveId" clId="{C07D4DB1-7BD2-4775-84A1-23B035FAC74F}" dt="2020-06-22T07:07:01.229" v="149" actId="20577"/>
          <ac:spMkLst>
            <pc:docMk/>
            <pc:sldMk cId="281149951" sldId="2076136263"/>
            <ac:spMk id="12" creationId="{3E23FB4F-DC83-4C11-8EA3-E69CBF7143D0}"/>
          </ac:spMkLst>
        </pc:spChg>
        <pc:spChg chg="mod">
          <ac:chgData name="Mohamed Radwan" userId="4bcaa16d27b46600" providerId="LiveId" clId="{C07D4DB1-7BD2-4775-84A1-23B035FAC74F}" dt="2020-06-22T07:08:30.302" v="164" actId="465"/>
          <ac:spMkLst>
            <pc:docMk/>
            <pc:sldMk cId="281149951" sldId="2076136263"/>
            <ac:spMk id="13" creationId="{81DD0A54-63EE-6E48-AE4B-B4434975105E}"/>
          </ac:spMkLst>
        </pc:spChg>
        <pc:spChg chg="mod">
          <ac:chgData name="Mohamed Radwan" userId="4bcaa16d27b46600" providerId="LiveId" clId="{C07D4DB1-7BD2-4775-84A1-23B035FAC74F}" dt="2020-06-22T07:08:30.302" v="164" actId="465"/>
          <ac:spMkLst>
            <pc:docMk/>
            <pc:sldMk cId="281149951" sldId="2076136263"/>
            <ac:spMk id="14" creationId="{7417E17C-90B4-E14A-80B6-6958320DFCED}"/>
          </ac:spMkLst>
        </pc:spChg>
        <pc:spChg chg="mod">
          <ac:chgData name="Mohamed Radwan" userId="4bcaa16d27b46600" providerId="LiveId" clId="{C07D4DB1-7BD2-4775-84A1-23B035FAC74F}" dt="2020-06-22T07:08:30.302" v="164" actId="465"/>
          <ac:spMkLst>
            <pc:docMk/>
            <pc:sldMk cId="281149951" sldId="2076136263"/>
            <ac:spMk id="16" creationId="{B5086A1D-C547-5341-A89A-EFF10392BC1A}"/>
          </ac:spMkLst>
        </pc:spChg>
        <pc:spChg chg="mod">
          <ac:chgData name="Mohamed Radwan" userId="4bcaa16d27b46600" providerId="LiveId" clId="{C07D4DB1-7BD2-4775-84A1-23B035FAC74F}" dt="2020-06-22T07:08:30.302" v="164" actId="465"/>
          <ac:spMkLst>
            <pc:docMk/>
            <pc:sldMk cId="281149951" sldId="2076136263"/>
            <ac:spMk id="18" creationId="{CC0AA08F-B77A-4A4E-A954-8B4890286CDE}"/>
          </ac:spMkLst>
        </pc:spChg>
        <pc:spChg chg="mod">
          <ac:chgData name="Mohamed Radwan" userId="4bcaa16d27b46600" providerId="LiveId" clId="{C07D4DB1-7BD2-4775-84A1-23B035FAC74F}" dt="2020-06-22T07:08:30.302" v="164" actId="465"/>
          <ac:spMkLst>
            <pc:docMk/>
            <pc:sldMk cId="281149951" sldId="2076136263"/>
            <ac:spMk id="19" creationId="{2E41308A-A05D-E843-A275-12F0F924D037}"/>
          </ac:spMkLst>
        </pc:spChg>
        <pc:spChg chg="mod">
          <ac:chgData name="Mohamed Radwan" userId="4bcaa16d27b46600" providerId="LiveId" clId="{C07D4DB1-7BD2-4775-84A1-23B035FAC74F}" dt="2020-06-22T07:08:30.302" v="164" actId="465"/>
          <ac:spMkLst>
            <pc:docMk/>
            <pc:sldMk cId="281149951" sldId="2076136263"/>
            <ac:spMk id="22" creationId="{93C9D1B8-4B96-43C1-B797-486605951D4C}"/>
          </ac:spMkLst>
        </pc:spChg>
        <pc:spChg chg="mod">
          <ac:chgData name="Mohamed Radwan" userId="4bcaa16d27b46600" providerId="LiveId" clId="{C07D4DB1-7BD2-4775-84A1-23B035FAC74F}" dt="2020-06-22T07:08:30.302" v="164" actId="465"/>
          <ac:spMkLst>
            <pc:docMk/>
            <pc:sldMk cId="281149951" sldId="2076136263"/>
            <ac:spMk id="23" creationId="{AC9BFBCA-DED0-4914-B362-7B45C754595B}"/>
          </ac:spMkLst>
        </pc:spChg>
        <pc:grpChg chg="mod">
          <ac:chgData name="Mohamed Radwan" userId="4bcaa16d27b46600" providerId="LiveId" clId="{C07D4DB1-7BD2-4775-84A1-23B035FAC74F}" dt="2020-06-22T07:08:30.302" v="164" actId="465"/>
          <ac:grpSpMkLst>
            <pc:docMk/>
            <pc:sldMk cId="281149951" sldId="2076136263"/>
            <ac:grpSpMk id="3" creationId="{0CBE78B7-1508-4DA7-B299-49A7A05A47A7}"/>
          </ac:grpSpMkLst>
        </pc:grpChg>
        <pc:grpChg chg="mod">
          <ac:chgData name="Mohamed Radwan" userId="4bcaa16d27b46600" providerId="LiveId" clId="{C07D4DB1-7BD2-4775-84A1-23B035FAC74F}" dt="2020-06-22T07:08:30.302" v="164" actId="465"/>
          <ac:grpSpMkLst>
            <pc:docMk/>
            <pc:sldMk cId="281149951" sldId="2076136263"/>
            <ac:grpSpMk id="4" creationId="{05451254-5912-4184-BA73-4E1D93B0BE14}"/>
          </ac:grpSpMkLst>
        </pc:grpChg>
        <pc:grpChg chg="mod">
          <ac:chgData name="Mohamed Radwan" userId="4bcaa16d27b46600" providerId="LiveId" clId="{C07D4DB1-7BD2-4775-84A1-23B035FAC74F}" dt="2020-06-22T07:08:30.302" v="164" actId="465"/>
          <ac:grpSpMkLst>
            <pc:docMk/>
            <pc:sldMk cId="281149951" sldId="2076136263"/>
            <ac:grpSpMk id="5" creationId="{21E0A17B-7ABE-42F6-8F02-646BAB3F02CD}"/>
          </ac:grpSpMkLst>
        </pc:grpChg>
        <pc:grpChg chg="mod">
          <ac:chgData name="Mohamed Radwan" userId="4bcaa16d27b46600" providerId="LiveId" clId="{C07D4DB1-7BD2-4775-84A1-23B035FAC74F}" dt="2020-06-22T07:08:30.302" v="164" actId="465"/>
          <ac:grpSpMkLst>
            <pc:docMk/>
            <pc:sldMk cId="281149951" sldId="2076136263"/>
            <ac:grpSpMk id="6" creationId="{DCF33AE6-3644-40DE-8378-9C06EB9810B4}"/>
          </ac:grpSpMkLst>
        </pc:grpChg>
        <pc:grpChg chg="mod">
          <ac:chgData name="Mohamed Radwan" userId="4bcaa16d27b46600" providerId="LiveId" clId="{C07D4DB1-7BD2-4775-84A1-23B035FAC74F}" dt="2020-06-22T07:08:30.302" v="164" actId="465"/>
          <ac:grpSpMkLst>
            <pc:docMk/>
            <pc:sldMk cId="281149951" sldId="2076136263"/>
            <ac:grpSpMk id="20" creationId="{49E2A1D9-378B-4318-B3D9-57D3F1FE0EA5}"/>
          </ac:grpSpMkLst>
        </pc:grpChg>
        <pc:grpChg chg="mod">
          <ac:chgData name="Mohamed Radwan" userId="4bcaa16d27b46600" providerId="LiveId" clId="{C07D4DB1-7BD2-4775-84A1-23B035FAC74F}" dt="2020-06-22T07:08:30.302" v="164" actId="465"/>
          <ac:grpSpMkLst>
            <pc:docMk/>
            <pc:sldMk cId="281149951" sldId="2076136263"/>
            <ac:grpSpMk id="21" creationId="{0CDC9CF1-3622-4DDF-A29E-30E55C0EDACB}"/>
          </ac:grpSpMkLst>
        </pc:grpChg>
      </pc:sldChg>
      <pc:sldChg chg="addSp delSp modSp">
        <pc:chgData name="Mohamed Radwan" userId="4bcaa16d27b46600" providerId="LiveId" clId="{C07D4DB1-7BD2-4775-84A1-23B035FAC74F}" dt="2020-06-22T07:50:05.121" v="219"/>
        <pc:sldMkLst>
          <pc:docMk/>
          <pc:sldMk cId="889914686" sldId="2076136408"/>
        </pc:sldMkLst>
        <pc:picChg chg="add del mod">
          <ac:chgData name="Mohamed Radwan" userId="4bcaa16d27b46600" providerId="LiveId" clId="{C07D4DB1-7BD2-4775-84A1-23B035FAC74F}" dt="2020-06-22T07:50:05.121" v="219"/>
          <ac:picMkLst>
            <pc:docMk/>
            <pc:sldMk cId="889914686" sldId="2076136408"/>
            <ac:picMk id="30" creationId="{B164C43A-1B65-4F37-A248-AF050A3D2A5F}"/>
          </ac:picMkLst>
        </pc:picChg>
      </pc:sldChg>
      <pc:sldChg chg="del">
        <pc:chgData name="Mohamed Radwan" userId="4bcaa16d27b46600" providerId="LiveId" clId="{C07D4DB1-7BD2-4775-84A1-23B035FAC74F}" dt="2020-06-22T06:41:27.227" v="65" actId="47"/>
        <pc:sldMkLst>
          <pc:docMk/>
          <pc:sldMk cId="3482553117" sldId="2076136438"/>
        </pc:sldMkLst>
      </pc:sldChg>
      <pc:sldChg chg="modSp">
        <pc:chgData name="Mohamed Radwan" userId="4bcaa16d27b46600" providerId="LiveId" clId="{C07D4DB1-7BD2-4775-84A1-23B035FAC74F}" dt="2020-06-22T08:02:40.155" v="245"/>
        <pc:sldMkLst>
          <pc:docMk/>
          <pc:sldMk cId="1783660715" sldId="2076136994"/>
        </pc:sldMkLst>
        <pc:spChg chg="mod">
          <ac:chgData name="Mohamed Radwan" userId="4bcaa16d27b46600" providerId="LiveId" clId="{C07D4DB1-7BD2-4775-84A1-23B035FAC74F}" dt="2020-06-22T08:02:40.155" v="245"/>
          <ac:spMkLst>
            <pc:docMk/>
            <pc:sldMk cId="1783660715" sldId="2076136994"/>
            <ac:spMk id="2" creationId="{AAF12876-D394-44DD-ACFF-DA53207EA100}"/>
          </ac:spMkLst>
        </pc:spChg>
      </pc:sldChg>
      <pc:sldChg chg="modSp">
        <pc:chgData name="Mohamed Radwan" userId="4bcaa16d27b46600" providerId="LiveId" clId="{C07D4DB1-7BD2-4775-84A1-23B035FAC74F}" dt="2020-06-22T06:57:46.882" v="98"/>
        <pc:sldMkLst>
          <pc:docMk/>
          <pc:sldMk cId="2145243592" sldId="2076137068"/>
        </pc:sldMkLst>
        <pc:spChg chg="mod">
          <ac:chgData name="Mohamed Radwan" userId="4bcaa16d27b46600" providerId="LiveId" clId="{C07D4DB1-7BD2-4775-84A1-23B035FAC74F}" dt="2020-06-22T06:57:46.882" v="98"/>
          <ac:spMkLst>
            <pc:docMk/>
            <pc:sldMk cId="2145243592" sldId="2076137068"/>
            <ac:spMk id="4" creationId="{C5C5C853-1963-40FF-87C9-C2B39F5D0A1C}"/>
          </ac:spMkLst>
        </pc:spChg>
      </pc:sldChg>
      <pc:sldChg chg="modSp">
        <pc:chgData name="Mohamed Radwan" userId="4bcaa16d27b46600" providerId="LiveId" clId="{C07D4DB1-7BD2-4775-84A1-23B035FAC74F}" dt="2020-06-22T07:02:11.592" v="115"/>
        <pc:sldMkLst>
          <pc:docMk/>
          <pc:sldMk cId="3672746109" sldId="2076137101"/>
        </pc:sldMkLst>
        <pc:spChg chg="mod">
          <ac:chgData name="Mohamed Radwan" userId="4bcaa16d27b46600" providerId="LiveId" clId="{C07D4DB1-7BD2-4775-84A1-23B035FAC74F}" dt="2020-06-22T07:02:11.592" v="115"/>
          <ac:spMkLst>
            <pc:docMk/>
            <pc:sldMk cId="3672746109" sldId="2076137101"/>
            <ac:spMk id="2" creationId="{AAF12876-D394-44DD-ACFF-DA53207EA100}"/>
          </ac:spMkLst>
        </pc:spChg>
      </pc:sldChg>
      <pc:sldChg chg="modSp">
        <pc:chgData name="Mohamed Radwan" userId="4bcaa16d27b46600" providerId="LiveId" clId="{C07D4DB1-7BD2-4775-84A1-23B035FAC74F}" dt="2020-06-22T07:04:33.778" v="135" actId="20577"/>
        <pc:sldMkLst>
          <pc:docMk/>
          <pc:sldMk cId="1022931452" sldId="2076137118"/>
        </pc:sldMkLst>
        <pc:spChg chg="mod">
          <ac:chgData name="Mohamed Radwan" userId="4bcaa16d27b46600" providerId="LiveId" clId="{C07D4DB1-7BD2-4775-84A1-23B035FAC74F}" dt="2020-06-22T07:04:33.778" v="135" actId="20577"/>
          <ac:spMkLst>
            <pc:docMk/>
            <pc:sldMk cId="1022931452" sldId="2076137118"/>
            <ac:spMk id="4" creationId="{C5C5C853-1963-40FF-87C9-C2B39F5D0A1C}"/>
          </ac:spMkLst>
        </pc:spChg>
      </pc:sldChg>
      <pc:sldChg chg="modSp">
        <pc:chgData name="Mohamed Radwan" userId="4bcaa16d27b46600" providerId="LiveId" clId="{C07D4DB1-7BD2-4775-84A1-23B035FAC74F}" dt="2020-06-22T07:51:43.614" v="234" actId="20577"/>
        <pc:sldMkLst>
          <pc:docMk/>
          <pc:sldMk cId="2173858515" sldId="2076137120"/>
        </pc:sldMkLst>
        <pc:spChg chg="mod">
          <ac:chgData name="Mohamed Radwan" userId="4bcaa16d27b46600" providerId="LiveId" clId="{C07D4DB1-7BD2-4775-84A1-23B035FAC74F}" dt="2020-06-22T07:51:43.614" v="234" actId="20577"/>
          <ac:spMkLst>
            <pc:docMk/>
            <pc:sldMk cId="2173858515" sldId="2076137120"/>
            <ac:spMk id="4" creationId="{C5C5C853-1963-40FF-87C9-C2B39F5D0A1C}"/>
          </ac:spMkLst>
        </pc:spChg>
      </pc:sldChg>
      <pc:sldChg chg="modSp">
        <pc:chgData name="Mohamed Radwan" userId="4bcaa16d27b46600" providerId="LiveId" clId="{C07D4DB1-7BD2-4775-84A1-23B035FAC74F}" dt="2020-06-22T07:09:06.629" v="174" actId="20577"/>
        <pc:sldMkLst>
          <pc:docMk/>
          <pc:sldMk cId="2598272321" sldId="2076137123"/>
        </pc:sldMkLst>
        <pc:spChg chg="mod">
          <ac:chgData name="Mohamed Radwan" userId="4bcaa16d27b46600" providerId="LiveId" clId="{C07D4DB1-7BD2-4775-84A1-23B035FAC74F}" dt="2020-06-22T07:09:06.629" v="174" actId="20577"/>
          <ac:spMkLst>
            <pc:docMk/>
            <pc:sldMk cId="2598272321" sldId="2076137123"/>
            <ac:spMk id="4" creationId="{C5C5C853-1963-40FF-87C9-C2B39F5D0A1C}"/>
          </ac:spMkLst>
        </pc:spChg>
      </pc:sldChg>
      <pc:sldChg chg="modSp mod">
        <pc:chgData name="Mohamed Radwan" userId="4bcaa16d27b46600" providerId="LiveId" clId="{C07D4DB1-7BD2-4775-84A1-23B035FAC74F}" dt="2020-06-22T07:44:19.622" v="185" actId="14100"/>
        <pc:sldMkLst>
          <pc:docMk/>
          <pc:sldMk cId="382789247" sldId="2076137125"/>
        </pc:sldMkLst>
        <pc:spChg chg="mod">
          <ac:chgData name="Mohamed Radwan" userId="4bcaa16d27b46600" providerId="LiveId" clId="{C07D4DB1-7BD2-4775-84A1-23B035FAC74F}" dt="2020-06-22T07:44:01.640" v="184" actId="20577"/>
          <ac:spMkLst>
            <pc:docMk/>
            <pc:sldMk cId="382789247" sldId="2076137125"/>
            <ac:spMk id="4" creationId="{C5C5C853-1963-40FF-87C9-C2B39F5D0A1C}"/>
          </ac:spMkLst>
        </pc:spChg>
        <pc:spChg chg="mod">
          <ac:chgData name="Mohamed Radwan" userId="4bcaa16d27b46600" providerId="LiveId" clId="{C07D4DB1-7BD2-4775-84A1-23B035FAC74F}" dt="2020-06-22T07:44:19.622" v="185" actId="14100"/>
          <ac:spMkLst>
            <pc:docMk/>
            <pc:sldMk cId="382789247" sldId="2076137125"/>
            <ac:spMk id="5" creationId="{F15DDBC8-5131-46AF-8C28-9325AA08E1E7}"/>
          </ac:spMkLst>
        </pc:spChg>
      </pc:sldChg>
      <pc:sldChg chg="modSp">
        <pc:chgData name="Mohamed Radwan" userId="4bcaa16d27b46600" providerId="LiveId" clId="{C07D4DB1-7BD2-4775-84A1-23B035FAC74F}" dt="2020-06-22T07:44:50.065" v="195" actId="20577"/>
        <pc:sldMkLst>
          <pc:docMk/>
          <pc:sldMk cId="450329435" sldId="2076137127"/>
        </pc:sldMkLst>
        <pc:spChg chg="mod">
          <ac:chgData name="Mohamed Radwan" userId="4bcaa16d27b46600" providerId="LiveId" clId="{C07D4DB1-7BD2-4775-84A1-23B035FAC74F}" dt="2020-06-22T07:44:50.065" v="195" actId="20577"/>
          <ac:spMkLst>
            <pc:docMk/>
            <pc:sldMk cId="450329435" sldId="2076137127"/>
            <ac:spMk id="4" creationId="{C5C5C853-1963-40FF-87C9-C2B39F5D0A1C}"/>
          </ac:spMkLst>
        </pc:spChg>
      </pc:sldChg>
      <pc:sldChg chg="modSp mod modAnim">
        <pc:chgData name="Mohamed Radwan" userId="4bcaa16d27b46600" providerId="LiveId" clId="{C07D4DB1-7BD2-4775-84A1-23B035FAC74F}" dt="2020-06-22T07:45:47.121" v="208" actId="14100"/>
        <pc:sldMkLst>
          <pc:docMk/>
          <pc:sldMk cId="330205402" sldId="2076137129"/>
        </pc:sldMkLst>
        <pc:spChg chg="mod">
          <ac:chgData name="Mohamed Radwan" userId="4bcaa16d27b46600" providerId="LiveId" clId="{C07D4DB1-7BD2-4775-84A1-23B035FAC74F}" dt="2020-06-22T07:45:40.142" v="207" actId="20577"/>
          <ac:spMkLst>
            <pc:docMk/>
            <pc:sldMk cId="330205402" sldId="2076137129"/>
            <ac:spMk id="4" creationId="{C5C5C853-1963-40FF-87C9-C2B39F5D0A1C}"/>
          </ac:spMkLst>
        </pc:spChg>
        <pc:spChg chg="mod">
          <ac:chgData name="Mohamed Radwan" userId="4bcaa16d27b46600" providerId="LiveId" clId="{C07D4DB1-7BD2-4775-84A1-23B035FAC74F}" dt="2020-06-22T07:45:47.121" v="208" actId="14100"/>
          <ac:spMkLst>
            <pc:docMk/>
            <pc:sldMk cId="330205402" sldId="2076137129"/>
            <ac:spMk id="5" creationId="{F15DDBC8-5131-46AF-8C28-9325AA08E1E7}"/>
          </ac:spMkLst>
        </pc:spChg>
      </pc:sldChg>
      <pc:sldChg chg="modSp">
        <pc:chgData name="Mohamed Radwan" userId="4bcaa16d27b46600" providerId="LiveId" clId="{C07D4DB1-7BD2-4775-84A1-23B035FAC74F}" dt="2020-06-22T07:47:39.086" v="217" actId="20577"/>
        <pc:sldMkLst>
          <pc:docMk/>
          <pc:sldMk cId="2001849424" sldId="2076137131"/>
        </pc:sldMkLst>
        <pc:spChg chg="mod">
          <ac:chgData name="Mohamed Radwan" userId="4bcaa16d27b46600" providerId="LiveId" clId="{C07D4DB1-7BD2-4775-84A1-23B035FAC74F}" dt="2020-06-22T07:47:39.086" v="217" actId="20577"/>
          <ac:spMkLst>
            <pc:docMk/>
            <pc:sldMk cId="2001849424" sldId="2076137131"/>
            <ac:spMk id="4" creationId="{C5C5C853-1963-40FF-87C9-C2B39F5D0A1C}"/>
          </ac:spMkLst>
        </pc:spChg>
      </pc:sldChg>
      <pc:sldChg chg="modSp">
        <pc:chgData name="Mohamed Radwan" userId="4bcaa16d27b46600" providerId="LiveId" clId="{C07D4DB1-7BD2-4775-84A1-23B035FAC74F}" dt="2020-06-22T07:02:34.103" v="123"/>
        <pc:sldMkLst>
          <pc:docMk/>
          <pc:sldMk cId="3280907327" sldId="2076137141"/>
        </pc:sldMkLst>
        <pc:spChg chg="mod">
          <ac:chgData name="Mohamed Radwan" userId="4bcaa16d27b46600" providerId="LiveId" clId="{C07D4DB1-7BD2-4775-84A1-23B035FAC74F}" dt="2020-06-22T07:02:34.103" v="123"/>
          <ac:spMkLst>
            <pc:docMk/>
            <pc:sldMk cId="3280907327" sldId="2076137141"/>
            <ac:spMk id="2" creationId="{AAF12876-D394-44DD-ACFF-DA53207EA100}"/>
          </ac:spMkLst>
        </pc:spChg>
      </pc:sldChg>
      <pc:sldChg chg="addSp modSp mod modNotesTx">
        <pc:chgData name="Mohamed Radwan" userId="4bcaa16d27b46600" providerId="LiveId" clId="{C07D4DB1-7BD2-4775-84A1-23B035FAC74F}" dt="2020-06-22T06:50:44.328" v="78" actId="465"/>
        <pc:sldMkLst>
          <pc:docMk/>
          <pc:sldMk cId="2059773729" sldId="2076137147"/>
        </pc:sldMkLst>
        <pc:spChg chg="mod">
          <ac:chgData name="Mohamed Radwan" userId="4bcaa16d27b46600" providerId="LiveId" clId="{C07D4DB1-7BD2-4775-84A1-23B035FAC74F}" dt="2020-06-22T06:50:44.328" v="78" actId="465"/>
          <ac:spMkLst>
            <pc:docMk/>
            <pc:sldMk cId="2059773729" sldId="2076137147"/>
            <ac:spMk id="13" creationId="{7A1C38A5-B618-4B2D-8689-41B72CC8EB13}"/>
          </ac:spMkLst>
        </pc:spChg>
        <pc:spChg chg="mod">
          <ac:chgData name="Mohamed Radwan" userId="4bcaa16d27b46600" providerId="LiveId" clId="{C07D4DB1-7BD2-4775-84A1-23B035FAC74F}" dt="2020-06-22T06:50:44.328" v="78" actId="465"/>
          <ac:spMkLst>
            <pc:docMk/>
            <pc:sldMk cId="2059773729" sldId="2076137147"/>
            <ac:spMk id="14" creationId="{894EBA16-27B5-48F4-AD59-CC0CBEA148C5}"/>
          </ac:spMkLst>
        </pc:spChg>
        <pc:spChg chg="mod">
          <ac:chgData name="Mohamed Radwan" userId="4bcaa16d27b46600" providerId="LiveId" clId="{C07D4DB1-7BD2-4775-84A1-23B035FAC74F}" dt="2020-06-22T06:50:13.792" v="77" actId="20577"/>
          <ac:spMkLst>
            <pc:docMk/>
            <pc:sldMk cId="2059773729" sldId="2076137147"/>
            <ac:spMk id="18" creationId="{B11A6BF4-57DD-4724-BDBA-0201FD6A556A}"/>
          </ac:spMkLst>
        </pc:spChg>
        <pc:spChg chg="mod">
          <ac:chgData name="Mohamed Radwan" userId="4bcaa16d27b46600" providerId="LiveId" clId="{C07D4DB1-7BD2-4775-84A1-23B035FAC74F}" dt="2020-06-22T06:50:05.425" v="66" actId="571"/>
          <ac:spMkLst>
            <pc:docMk/>
            <pc:sldMk cId="2059773729" sldId="2076137147"/>
            <ac:spMk id="20" creationId="{4096C447-1BF1-43F9-A0B4-E486A5976169}"/>
          </ac:spMkLst>
        </pc:spChg>
        <pc:spChg chg="mod">
          <ac:chgData name="Mohamed Radwan" userId="4bcaa16d27b46600" providerId="LiveId" clId="{C07D4DB1-7BD2-4775-84A1-23B035FAC74F}" dt="2020-06-22T06:50:44.328" v="78" actId="465"/>
          <ac:spMkLst>
            <pc:docMk/>
            <pc:sldMk cId="2059773729" sldId="2076137147"/>
            <ac:spMk id="32" creationId="{5580324C-8F09-42D3-BA12-283D53271E2A}"/>
          </ac:spMkLst>
        </pc:spChg>
        <pc:spChg chg="mod">
          <ac:chgData name="Mohamed Radwan" userId="4bcaa16d27b46600" providerId="LiveId" clId="{C07D4DB1-7BD2-4775-84A1-23B035FAC74F}" dt="2020-06-22T06:50:44.328" v="78" actId="465"/>
          <ac:spMkLst>
            <pc:docMk/>
            <pc:sldMk cId="2059773729" sldId="2076137147"/>
            <ac:spMk id="33" creationId="{FF3BF874-3D4D-4CE7-9068-8B8C075EE691}"/>
          </ac:spMkLst>
        </pc:spChg>
        <pc:grpChg chg="add mod">
          <ac:chgData name="Mohamed Radwan" userId="4bcaa16d27b46600" providerId="LiveId" clId="{C07D4DB1-7BD2-4775-84A1-23B035FAC74F}" dt="2020-06-22T06:50:44.328" v="78" actId="465"/>
          <ac:grpSpMkLst>
            <pc:docMk/>
            <pc:sldMk cId="2059773729" sldId="2076137147"/>
            <ac:grpSpMk id="12" creationId="{CBDED63A-913B-4531-947E-3EBECE5F1939}"/>
          </ac:grpSpMkLst>
        </pc:grpChg>
        <pc:grpChg chg="add mod">
          <ac:chgData name="Mohamed Radwan" userId="4bcaa16d27b46600" providerId="LiveId" clId="{C07D4DB1-7BD2-4775-84A1-23B035FAC74F}" dt="2020-06-22T06:50:44.328" v="78" actId="465"/>
          <ac:grpSpMkLst>
            <pc:docMk/>
            <pc:sldMk cId="2059773729" sldId="2076137147"/>
            <ac:grpSpMk id="17" creationId="{3DA5F940-B9DA-4088-B0C0-71F131AF5535}"/>
          </ac:grpSpMkLst>
        </pc:grpChg>
        <pc:grpChg chg="mod">
          <ac:chgData name="Mohamed Radwan" userId="4bcaa16d27b46600" providerId="LiveId" clId="{C07D4DB1-7BD2-4775-84A1-23B035FAC74F}" dt="2020-06-22T06:50:44.328" v="78" actId="465"/>
          <ac:grpSpMkLst>
            <pc:docMk/>
            <pc:sldMk cId="2059773729" sldId="2076137147"/>
            <ac:grpSpMk id="25" creationId="{98F7E8DA-9401-410D-A4D4-8D7D83998881}"/>
          </ac:grpSpMkLst>
        </pc:grpChg>
        <pc:grpChg chg="mod">
          <ac:chgData name="Mohamed Radwan" userId="4bcaa16d27b46600" providerId="LiveId" clId="{C07D4DB1-7BD2-4775-84A1-23B035FAC74F}" dt="2020-06-22T06:50:44.328" v="78" actId="465"/>
          <ac:grpSpMkLst>
            <pc:docMk/>
            <pc:sldMk cId="2059773729" sldId="2076137147"/>
            <ac:grpSpMk id="31" creationId="{87F78897-AF36-4E99-B0A8-9BC240469845}"/>
          </ac:grpSpMkLst>
        </pc:grpChg>
      </pc:sldChg>
      <pc:sldChg chg="modSp mod">
        <pc:chgData name="Mohamed Radwan" userId="4bcaa16d27b46600" providerId="LiveId" clId="{C07D4DB1-7BD2-4775-84A1-23B035FAC74F}" dt="2020-06-22T07:52:06.524" v="236" actId="14100"/>
        <pc:sldMkLst>
          <pc:docMk/>
          <pc:sldMk cId="176287242" sldId="2076137199"/>
        </pc:sldMkLst>
        <pc:spChg chg="mod">
          <ac:chgData name="Mohamed Radwan" userId="4bcaa16d27b46600" providerId="LiveId" clId="{C07D4DB1-7BD2-4775-84A1-23B035FAC74F}" dt="2020-06-22T07:52:06.524" v="236" actId="14100"/>
          <ac:spMkLst>
            <pc:docMk/>
            <pc:sldMk cId="176287242" sldId="2076137199"/>
            <ac:spMk id="26" creationId="{77557EE4-F19F-47C7-942E-D1B16A331977}"/>
          </ac:spMkLst>
        </pc:spChg>
        <pc:picChg chg="mod">
          <ac:chgData name="Mohamed Radwan" userId="4bcaa16d27b46600" providerId="LiveId" clId="{C07D4DB1-7BD2-4775-84A1-23B035FAC74F}" dt="2020-06-22T07:50:35.786" v="220" actId="14826"/>
          <ac:picMkLst>
            <pc:docMk/>
            <pc:sldMk cId="176287242" sldId="2076137199"/>
            <ac:picMk id="9" creationId="{00658051-A5EC-4808-9B59-E151858D6AC8}"/>
          </ac:picMkLst>
        </pc:picChg>
      </pc:sldChg>
      <pc:sldChg chg="modSp mod">
        <pc:chgData name="Mohamed Radwan" userId="4bcaa16d27b46600" providerId="LiveId" clId="{C07D4DB1-7BD2-4775-84A1-23B035FAC74F}" dt="2020-06-22T07:52:22.727" v="238" actId="14100"/>
        <pc:sldMkLst>
          <pc:docMk/>
          <pc:sldMk cId="2362975428" sldId="2076137202"/>
        </pc:sldMkLst>
        <pc:spChg chg="mod">
          <ac:chgData name="Mohamed Radwan" userId="4bcaa16d27b46600" providerId="LiveId" clId="{C07D4DB1-7BD2-4775-84A1-23B035FAC74F}" dt="2020-06-22T07:52:22.727" v="238" actId="14100"/>
          <ac:spMkLst>
            <pc:docMk/>
            <pc:sldMk cId="2362975428" sldId="2076137202"/>
            <ac:spMk id="26" creationId="{77557EE4-F19F-47C7-942E-D1B16A331977}"/>
          </ac:spMkLst>
        </pc:spChg>
        <pc:picChg chg="mod">
          <ac:chgData name="Mohamed Radwan" userId="4bcaa16d27b46600" providerId="LiveId" clId="{C07D4DB1-7BD2-4775-84A1-23B035FAC74F}" dt="2020-06-22T07:50:43.850" v="221" actId="14826"/>
          <ac:picMkLst>
            <pc:docMk/>
            <pc:sldMk cId="2362975428" sldId="2076137202"/>
            <ac:picMk id="11" creationId="{42B977F1-55D4-4B12-922D-41140E3333A2}"/>
          </ac:picMkLst>
        </pc:picChg>
      </pc:sldChg>
      <pc:sldChg chg="modSp mod">
        <pc:chgData name="Mohamed Radwan" userId="4bcaa16d27b46600" providerId="LiveId" clId="{C07D4DB1-7BD2-4775-84A1-23B035FAC74F}" dt="2020-06-22T07:52:46.230" v="240" actId="14100"/>
        <pc:sldMkLst>
          <pc:docMk/>
          <pc:sldMk cId="2584200074" sldId="2076137205"/>
        </pc:sldMkLst>
        <pc:spChg chg="mod">
          <ac:chgData name="Mohamed Radwan" userId="4bcaa16d27b46600" providerId="LiveId" clId="{C07D4DB1-7BD2-4775-84A1-23B035FAC74F}" dt="2020-06-22T07:52:46.230" v="240" actId="14100"/>
          <ac:spMkLst>
            <pc:docMk/>
            <pc:sldMk cId="2584200074" sldId="2076137205"/>
            <ac:spMk id="26" creationId="{77557EE4-F19F-47C7-942E-D1B16A331977}"/>
          </ac:spMkLst>
        </pc:spChg>
        <pc:picChg chg="mod">
          <ac:chgData name="Mohamed Radwan" userId="4bcaa16d27b46600" providerId="LiveId" clId="{C07D4DB1-7BD2-4775-84A1-23B035FAC74F}" dt="2020-06-22T07:50:51.744" v="222" actId="14826"/>
          <ac:picMkLst>
            <pc:docMk/>
            <pc:sldMk cId="2584200074" sldId="2076137205"/>
            <ac:picMk id="9" creationId="{F755009C-8D89-41E1-81F8-348C60BB8471}"/>
          </ac:picMkLst>
        </pc:picChg>
      </pc:sldChg>
      <pc:sldChg chg="modSp mod">
        <pc:chgData name="Mohamed Radwan" userId="4bcaa16d27b46600" providerId="LiveId" clId="{C07D4DB1-7BD2-4775-84A1-23B035FAC74F}" dt="2020-06-22T07:52:57.843" v="242" actId="14100"/>
        <pc:sldMkLst>
          <pc:docMk/>
          <pc:sldMk cId="843761929" sldId="2076137208"/>
        </pc:sldMkLst>
        <pc:spChg chg="mod">
          <ac:chgData name="Mohamed Radwan" userId="4bcaa16d27b46600" providerId="LiveId" clId="{C07D4DB1-7BD2-4775-84A1-23B035FAC74F}" dt="2020-06-22T07:52:57.843" v="242" actId="14100"/>
          <ac:spMkLst>
            <pc:docMk/>
            <pc:sldMk cId="843761929" sldId="2076137208"/>
            <ac:spMk id="26" creationId="{77557EE4-F19F-47C7-942E-D1B16A331977}"/>
          </ac:spMkLst>
        </pc:spChg>
        <pc:picChg chg="mod">
          <ac:chgData name="Mohamed Radwan" userId="4bcaa16d27b46600" providerId="LiveId" clId="{C07D4DB1-7BD2-4775-84A1-23B035FAC74F}" dt="2020-06-22T07:50:59.156" v="223" actId="14826"/>
          <ac:picMkLst>
            <pc:docMk/>
            <pc:sldMk cId="843761929" sldId="2076137208"/>
            <ac:picMk id="12" creationId="{D9E618B9-2BA4-4EAA-BBFB-B34F7E5E1956}"/>
          </ac:picMkLst>
        </pc:picChg>
      </pc:sldChg>
      <pc:sldChg chg="modSp mod">
        <pc:chgData name="Mohamed Radwan" userId="4bcaa16d27b46600" providerId="LiveId" clId="{C07D4DB1-7BD2-4775-84A1-23B035FAC74F}" dt="2020-06-22T07:53:22.585" v="244" actId="14100"/>
        <pc:sldMkLst>
          <pc:docMk/>
          <pc:sldMk cId="4092883519" sldId="2076137211"/>
        </pc:sldMkLst>
        <pc:spChg chg="mod">
          <ac:chgData name="Mohamed Radwan" userId="4bcaa16d27b46600" providerId="LiveId" clId="{C07D4DB1-7BD2-4775-84A1-23B035FAC74F}" dt="2020-06-22T07:53:22.585" v="244" actId="14100"/>
          <ac:spMkLst>
            <pc:docMk/>
            <pc:sldMk cId="4092883519" sldId="2076137211"/>
            <ac:spMk id="26" creationId="{77557EE4-F19F-47C7-942E-D1B16A331977}"/>
          </ac:spMkLst>
        </pc:spChg>
        <pc:picChg chg="mod">
          <ac:chgData name="Mohamed Radwan" userId="4bcaa16d27b46600" providerId="LiveId" clId="{C07D4DB1-7BD2-4775-84A1-23B035FAC74F}" dt="2020-06-22T07:51:06.422" v="224" actId="14826"/>
          <ac:picMkLst>
            <pc:docMk/>
            <pc:sldMk cId="4092883519" sldId="2076137211"/>
            <ac:picMk id="10" creationId="{018E11D2-47BC-4F91-AA09-BFAB8E50900A}"/>
          </ac:picMkLst>
        </pc:picChg>
      </pc:sldChg>
      <pc:sldChg chg="modSp mod">
        <pc:chgData name="Mohamed Radwan" userId="4bcaa16d27b46600" providerId="LiveId" clId="{C07D4DB1-7BD2-4775-84A1-23B035FAC74F}" dt="2020-06-21T20:58:23.386" v="15" actId="20577"/>
        <pc:sldMkLst>
          <pc:docMk/>
          <pc:sldMk cId="416142671" sldId="2076137217"/>
        </pc:sldMkLst>
        <pc:spChg chg="mod">
          <ac:chgData name="Mohamed Radwan" userId="4bcaa16d27b46600" providerId="LiveId" clId="{C07D4DB1-7BD2-4775-84A1-23B035FAC74F}" dt="2020-06-21T20:58:23.386" v="15" actId="20577"/>
          <ac:spMkLst>
            <pc:docMk/>
            <pc:sldMk cId="416142671" sldId="2076137217"/>
            <ac:spMk id="2" creationId="{00000000-0000-0000-0000-000000000000}"/>
          </ac:spMkLst>
        </pc:spChg>
      </pc:sldChg>
      <pc:sldChg chg="delSp modSp mod modNotesTx">
        <pc:chgData name="Mohamed Radwan" userId="4bcaa16d27b46600" providerId="LiveId" clId="{C07D4DB1-7BD2-4775-84A1-23B035FAC74F}" dt="2020-06-22T06:39:55.461" v="61" actId="6549"/>
        <pc:sldMkLst>
          <pc:docMk/>
          <pc:sldMk cId="2552605084" sldId="2076137220"/>
        </pc:sldMkLst>
        <pc:spChg chg="mod">
          <ac:chgData name="Mohamed Radwan" userId="4bcaa16d27b46600" providerId="LiveId" clId="{C07D4DB1-7BD2-4775-84A1-23B035FAC74F}" dt="2020-06-21T21:00:24.945" v="16"/>
          <ac:spMkLst>
            <pc:docMk/>
            <pc:sldMk cId="2552605084" sldId="2076137220"/>
            <ac:spMk id="16" creationId="{B5086A1D-C547-5341-A89A-EFF10392BC1A}"/>
          </ac:spMkLst>
        </pc:spChg>
        <pc:spChg chg="mod">
          <ac:chgData name="Mohamed Radwan" userId="4bcaa16d27b46600" providerId="LiveId" clId="{C07D4DB1-7BD2-4775-84A1-23B035FAC74F}" dt="2020-06-21T21:00:24.945" v="16"/>
          <ac:spMkLst>
            <pc:docMk/>
            <pc:sldMk cId="2552605084" sldId="2076137220"/>
            <ac:spMk id="19" creationId="{2E41308A-A05D-E843-A275-12F0F924D037}"/>
          </ac:spMkLst>
        </pc:spChg>
        <pc:spChg chg="mod">
          <ac:chgData name="Mohamed Radwan" userId="4bcaa16d27b46600" providerId="LiveId" clId="{C07D4DB1-7BD2-4775-84A1-23B035FAC74F}" dt="2020-06-21T21:02:38.989" v="20"/>
          <ac:spMkLst>
            <pc:docMk/>
            <pc:sldMk cId="2552605084" sldId="2076137220"/>
            <ac:spMk id="27" creationId="{6AA28449-4EE7-4DBA-B535-231B2A8658EE}"/>
          </ac:spMkLst>
        </pc:spChg>
        <pc:spChg chg="mod">
          <ac:chgData name="Mohamed Radwan" userId="4bcaa16d27b46600" providerId="LiveId" clId="{C07D4DB1-7BD2-4775-84A1-23B035FAC74F}" dt="2020-06-21T21:02:57.487" v="22" actId="6549"/>
          <ac:spMkLst>
            <pc:docMk/>
            <pc:sldMk cId="2552605084" sldId="2076137220"/>
            <ac:spMk id="32" creationId="{5580324C-8F09-42D3-BA12-283D53271E2A}"/>
          </ac:spMkLst>
        </pc:spChg>
        <pc:spChg chg="mod">
          <ac:chgData name="Mohamed Radwan" userId="4bcaa16d27b46600" providerId="LiveId" clId="{C07D4DB1-7BD2-4775-84A1-23B035FAC74F}" dt="2020-06-21T21:02:54.404" v="21"/>
          <ac:spMkLst>
            <pc:docMk/>
            <pc:sldMk cId="2552605084" sldId="2076137220"/>
            <ac:spMk id="33" creationId="{FF3BF874-3D4D-4CE7-9068-8B8C075EE691}"/>
          </ac:spMkLst>
        </pc:spChg>
        <pc:grpChg chg="mod">
          <ac:chgData name="Mohamed Radwan" userId="4bcaa16d27b46600" providerId="LiveId" clId="{C07D4DB1-7BD2-4775-84A1-23B035FAC74F}" dt="2020-06-21T21:00:24.945" v="16"/>
          <ac:grpSpMkLst>
            <pc:docMk/>
            <pc:sldMk cId="2552605084" sldId="2076137220"/>
            <ac:grpSpMk id="3" creationId="{0CBE78B7-1508-4DA7-B299-49A7A05A47A7}"/>
          </ac:grpSpMkLst>
        </pc:grpChg>
        <pc:grpChg chg="del mod">
          <ac:chgData name="Mohamed Radwan" userId="4bcaa16d27b46600" providerId="LiveId" clId="{C07D4DB1-7BD2-4775-84A1-23B035FAC74F}" dt="2020-06-21T21:03:33.195" v="23" actId="478"/>
          <ac:grpSpMkLst>
            <pc:docMk/>
            <pc:sldMk cId="2552605084" sldId="2076137220"/>
            <ac:grpSpMk id="12" creationId="{CBDED63A-913B-4531-947E-3EBECE5F1939}"/>
          </ac:grpSpMkLst>
        </pc:grpChg>
        <pc:grpChg chg="mod">
          <ac:chgData name="Mohamed Radwan" userId="4bcaa16d27b46600" providerId="LiveId" clId="{C07D4DB1-7BD2-4775-84A1-23B035FAC74F}" dt="2020-06-21T21:00:51.913" v="18" actId="1076"/>
          <ac:grpSpMkLst>
            <pc:docMk/>
            <pc:sldMk cId="2552605084" sldId="2076137220"/>
            <ac:grpSpMk id="25" creationId="{98F7E8DA-9401-410D-A4D4-8D7D83998881}"/>
          </ac:grpSpMkLst>
        </pc:grpChg>
        <pc:grpChg chg="mod">
          <ac:chgData name="Mohamed Radwan" userId="4bcaa16d27b46600" providerId="LiveId" clId="{C07D4DB1-7BD2-4775-84A1-23B035FAC74F}" dt="2020-06-21T21:02:54.404" v="21"/>
          <ac:grpSpMkLst>
            <pc:docMk/>
            <pc:sldMk cId="2552605084" sldId="2076137220"/>
            <ac:grpSpMk id="31" creationId="{87F78897-AF36-4E99-B0A8-9BC240469845}"/>
          </ac:grpSpMkLst>
        </pc:grpChg>
      </pc:sldChg>
      <pc:sldChg chg="add">
        <pc:chgData name="Mohamed Radwan" userId="4bcaa16d27b46600" providerId="LiveId" clId="{C07D4DB1-7BD2-4775-84A1-23B035FAC74F}" dt="2020-06-22T06:51:48.768" v="79"/>
        <pc:sldMkLst>
          <pc:docMk/>
          <pc:sldMk cId="3876039482" sldId="2076137221"/>
        </pc:sldMkLst>
      </pc:sldChg>
      <pc:sldChg chg="add del">
        <pc:chgData name="Mohamed Radwan" userId="4bcaa16d27b46600" providerId="LiveId" clId="{C07D4DB1-7BD2-4775-84A1-23B035FAC74F}" dt="2020-06-22T07:03:24.508" v="125" actId="47"/>
        <pc:sldMkLst>
          <pc:docMk/>
          <pc:sldMk cId="2920657970" sldId="2076137222"/>
        </pc:sldMkLst>
      </pc:sldChg>
    </pc:docChg>
  </pc:docChgLst>
  <pc:docChgLst>
    <pc:chgData name="Mohamed Radwan" userId="4bcaa16d27b46600" providerId="LiveId" clId="{C4DB037F-6B7F-47E3-81A0-9F589FD656B4}"/>
    <pc:docChg chg="undo custSel delSld modSld modSection">
      <pc:chgData name="Mohamed Radwan" userId="4bcaa16d27b46600" providerId="LiveId" clId="{C4DB037F-6B7F-47E3-81A0-9F589FD656B4}" dt="2020-06-21T19:50:42.337" v="264" actId="47"/>
      <pc:docMkLst>
        <pc:docMk/>
      </pc:docMkLst>
      <pc:sldChg chg="modNotesTx">
        <pc:chgData name="Mohamed Radwan" userId="4bcaa16d27b46600" providerId="LiveId" clId="{C4DB037F-6B7F-47E3-81A0-9F589FD656B4}" dt="2020-06-21T18:16:04.679" v="1" actId="6549"/>
        <pc:sldMkLst>
          <pc:docMk/>
          <pc:sldMk cId="3243804151" sldId="271"/>
        </pc:sldMkLst>
      </pc:sldChg>
      <pc:sldChg chg="del">
        <pc:chgData name="Mohamed Radwan" userId="4bcaa16d27b46600" providerId="LiveId" clId="{C4DB037F-6B7F-47E3-81A0-9F589FD656B4}" dt="2020-06-21T19:12:06.188" v="23" actId="47"/>
        <pc:sldMkLst>
          <pc:docMk/>
          <pc:sldMk cId="2511816990" sldId="2076136261"/>
        </pc:sldMkLst>
      </pc:sldChg>
      <pc:sldChg chg="delSp modSp del mod modAnim">
        <pc:chgData name="Mohamed Radwan" userId="4bcaa16d27b46600" providerId="LiveId" clId="{C4DB037F-6B7F-47E3-81A0-9F589FD656B4}" dt="2020-06-21T19:23:10.304" v="92" actId="47"/>
        <pc:sldMkLst>
          <pc:docMk/>
          <pc:sldMk cId="2201945656" sldId="2076136262"/>
        </pc:sldMkLst>
        <pc:picChg chg="del mod">
          <ac:chgData name="Mohamed Radwan" userId="4bcaa16d27b46600" providerId="LiveId" clId="{C4DB037F-6B7F-47E3-81A0-9F589FD656B4}" dt="2020-06-21T19:21:50.644" v="80" actId="21"/>
          <ac:picMkLst>
            <pc:docMk/>
            <pc:sldMk cId="2201945656" sldId="2076136262"/>
            <ac:picMk id="22" creationId="{7FABDF19-B0A8-4073-B7B9-602345086B49}"/>
          </ac:picMkLst>
        </pc:picChg>
        <pc:picChg chg="del mod">
          <ac:chgData name="Mohamed Radwan" userId="4bcaa16d27b46600" providerId="LiveId" clId="{C4DB037F-6B7F-47E3-81A0-9F589FD656B4}" dt="2020-06-21T19:21:50.644" v="80" actId="21"/>
          <ac:picMkLst>
            <pc:docMk/>
            <pc:sldMk cId="2201945656" sldId="2076136262"/>
            <ac:picMk id="4098" creationId="{CED1E939-EB4B-4DC9-8EC4-B5EF29087495}"/>
          </ac:picMkLst>
        </pc:picChg>
      </pc:sldChg>
      <pc:sldChg chg="del">
        <pc:chgData name="Mohamed Radwan" userId="4bcaa16d27b46600" providerId="LiveId" clId="{C4DB037F-6B7F-47E3-81A0-9F589FD656B4}" dt="2020-06-21T19:30:18.920" v="130" actId="47"/>
        <pc:sldMkLst>
          <pc:docMk/>
          <pc:sldMk cId="2036359954" sldId="2076136264"/>
        </pc:sldMkLst>
      </pc:sldChg>
      <pc:sldChg chg="delSp modSp del mod delAnim">
        <pc:chgData name="Mohamed Radwan" userId="4bcaa16d27b46600" providerId="LiveId" clId="{C4DB037F-6B7F-47E3-81A0-9F589FD656B4}" dt="2020-06-21T19:34:23.612" v="166" actId="47"/>
        <pc:sldMkLst>
          <pc:docMk/>
          <pc:sldMk cId="3240461392" sldId="2076136265"/>
        </pc:sldMkLst>
        <pc:spChg chg="del mod">
          <ac:chgData name="Mohamed Radwan" userId="4bcaa16d27b46600" providerId="LiveId" clId="{C4DB037F-6B7F-47E3-81A0-9F589FD656B4}" dt="2020-06-21T19:33:00.693" v="155" actId="21"/>
          <ac:spMkLst>
            <pc:docMk/>
            <pc:sldMk cId="3240461392" sldId="2076136265"/>
            <ac:spMk id="8" creationId="{9AF298EB-CB7A-4419-BB5C-A453FBAC8594}"/>
          </ac:spMkLst>
        </pc:spChg>
        <pc:picChg chg="del">
          <ac:chgData name="Mohamed Radwan" userId="4bcaa16d27b46600" providerId="LiveId" clId="{C4DB037F-6B7F-47E3-81A0-9F589FD656B4}" dt="2020-06-21T19:33:00.693" v="155" actId="21"/>
          <ac:picMkLst>
            <pc:docMk/>
            <pc:sldMk cId="3240461392" sldId="2076136265"/>
            <ac:picMk id="5" creationId="{9D26F790-9002-410E-A8F1-5123872F05E4}"/>
          </ac:picMkLst>
        </pc:picChg>
      </pc:sldChg>
      <pc:sldChg chg="delSp modSp del mod delAnim">
        <pc:chgData name="Mohamed Radwan" userId="4bcaa16d27b46600" providerId="LiveId" clId="{C4DB037F-6B7F-47E3-81A0-9F589FD656B4}" dt="2020-06-21T19:35:51.973" v="184" actId="47"/>
        <pc:sldMkLst>
          <pc:docMk/>
          <pc:sldMk cId="1881646119" sldId="2076136266"/>
        </pc:sldMkLst>
        <pc:spChg chg="del mod">
          <ac:chgData name="Mohamed Radwan" userId="4bcaa16d27b46600" providerId="LiveId" clId="{C4DB037F-6B7F-47E3-81A0-9F589FD656B4}" dt="2020-06-21T19:34:48.259" v="168" actId="21"/>
          <ac:spMkLst>
            <pc:docMk/>
            <pc:sldMk cId="1881646119" sldId="2076136266"/>
            <ac:spMk id="9" creationId="{EBF46861-3E23-4F25-8EC7-073F116A166C}"/>
          </ac:spMkLst>
        </pc:spChg>
        <pc:picChg chg="del">
          <ac:chgData name="Mohamed Radwan" userId="4bcaa16d27b46600" providerId="LiveId" clId="{C4DB037F-6B7F-47E3-81A0-9F589FD656B4}" dt="2020-06-21T19:34:48.259" v="168" actId="21"/>
          <ac:picMkLst>
            <pc:docMk/>
            <pc:sldMk cId="1881646119" sldId="2076136266"/>
            <ac:picMk id="7" creationId="{34A6E567-0750-4404-A327-4C19C7CE5046}"/>
          </ac:picMkLst>
        </pc:picChg>
      </pc:sldChg>
      <pc:sldChg chg="delSp modSp del mod modAnim">
        <pc:chgData name="Mohamed Radwan" userId="4bcaa16d27b46600" providerId="LiveId" clId="{C4DB037F-6B7F-47E3-81A0-9F589FD656B4}" dt="2020-06-21T19:45:37.419" v="234" actId="47"/>
        <pc:sldMkLst>
          <pc:docMk/>
          <pc:sldMk cId="3791796796" sldId="2076136267"/>
        </pc:sldMkLst>
        <pc:spChg chg="del mod">
          <ac:chgData name="Mohamed Radwan" userId="4bcaa16d27b46600" providerId="LiveId" clId="{C4DB037F-6B7F-47E3-81A0-9F589FD656B4}" dt="2020-06-21T19:44:13.374" v="215" actId="21"/>
          <ac:spMkLst>
            <pc:docMk/>
            <pc:sldMk cId="3791796796" sldId="2076136267"/>
            <ac:spMk id="7" creationId="{00CA500E-0138-4825-B75B-06FB2A8D7599}"/>
          </ac:spMkLst>
        </pc:spChg>
        <pc:picChg chg="del mod">
          <ac:chgData name="Mohamed Radwan" userId="4bcaa16d27b46600" providerId="LiveId" clId="{C4DB037F-6B7F-47E3-81A0-9F589FD656B4}" dt="2020-06-21T19:44:13.374" v="215" actId="21"/>
          <ac:picMkLst>
            <pc:docMk/>
            <pc:sldMk cId="3791796796" sldId="2076136267"/>
            <ac:picMk id="5" creationId="{7BC2A4D9-BD50-4700-985E-D9091ABE4B9B}"/>
          </ac:picMkLst>
        </pc:picChg>
        <pc:picChg chg="del mod">
          <ac:chgData name="Mohamed Radwan" userId="4bcaa16d27b46600" providerId="LiveId" clId="{C4DB037F-6B7F-47E3-81A0-9F589FD656B4}" dt="2020-06-21T19:44:13.374" v="215" actId="21"/>
          <ac:picMkLst>
            <pc:docMk/>
            <pc:sldMk cId="3791796796" sldId="2076136267"/>
            <ac:picMk id="7170" creationId="{D9F0061C-D706-433E-8D4E-233E079AF4C8}"/>
          </ac:picMkLst>
        </pc:picChg>
      </pc:sldChg>
      <pc:sldChg chg="del">
        <pc:chgData name="Mohamed Radwan" userId="4bcaa16d27b46600" providerId="LiveId" clId="{C4DB037F-6B7F-47E3-81A0-9F589FD656B4}" dt="2020-06-21T18:16:01.234" v="0" actId="47"/>
        <pc:sldMkLst>
          <pc:docMk/>
          <pc:sldMk cId="641601604" sldId="2076136281"/>
        </pc:sldMkLst>
      </pc:sldChg>
      <pc:sldChg chg="modSp mod">
        <pc:chgData name="Mohamed Radwan" userId="4bcaa16d27b46600" providerId="LiveId" clId="{C4DB037F-6B7F-47E3-81A0-9F589FD656B4}" dt="2020-06-21T18:35:11.768" v="19" actId="20577"/>
        <pc:sldMkLst>
          <pc:docMk/>
          <pc:sldMk cId="3189551493" sldId="2076136307"/>
        </pc:sldMkLst>
        <pc:spChg chg="mod">
          <ac:chgData name="Mohamed Radwan" userId="4bcaa16d27b46600" providerId="LiveId" clId="{C4DB037F-6B7F-47E3-81A0-9F589FD656B4}" dt="2020-06-21T18:35:11.768" v="19" actId="20577"/>
          <ac:spMkLst>
            <pc:docMk/>
            <pc:sldMk cId="3189551493" sldId="2076136307"/>
            <ac:spMk id="3" creationId="{0DB18964-6825-684C-ABB1-6ACF3A73F7D1}"/>
          </ac:spMkLst>
        </pc:spChg>
      </pc:sldChg>
      <pc:sldChg chg="modAnim">
        <pc:chgData name="Mohamed Radwan" userId="4bcaa16d27b46600" providerId="LiveId" clId="{C4DB037F-6B7F-47E3-81A0-9F589FD656B4}" dt="2020-06-21T18:32:55.284" v="18"/>
        <pc:sldMkLst>
          <pc:docMk/>
          <pc:sldMk cId="3510066394" sldId="2076136378"/>
        </pc:sldMkLst>
      </pc:sldChg>
      <pc:sldChg chg="del">
        <pc:chgData name="Mohamed Radwan" userId="4bcaa16d27b46600" providerId="LiveId" clId="{C4DB037F-6B7F-47E3-81A0-9F589FD656B4}" dt="2020-06-21T18:32:13.863" v="15" actId="47"/>
        <pc:sldMkLst>
          <pc:docMk/>
          <pc:sldMk cId="1398269936" sldId="2076136395"/>
        </pc:sldMkLst>
      </pc:sldChg>
      <pc:sldChg chg="delSp modSp del mod delAnim modAnim">
        <pc:chgData name="Mohamed Radwan" userId="4bcaa16d27b46600" providerId="LiveId" clId="{C4DB037F-6B7F-47E3-81A0-9F589FD656B4}" dt="2020-06-21T19:19:26.327" v="69" actId="47"/>
        <pc:sldMkLst>
          <pc:docMk/>
          <pc:sldMk cId="295481116" sldId="2076136399"/>
        </pc:sldMkLst>
        <pc:spChg chg="del mod topLvl">
          <ac:chgData name="Mohamed Radwan" userId="4bcaa16d27b46600" providerId="LiveId" clId="{C4DB037F-6B7F-47E3-81A0-9F589FD656B4}" dt="2020-06-21T19:18:44.881" v="60" actId="478"/>
          <ac:spMkLst>
            <pc:docMk/>
            <pc:sldMk cId="295481116" sldId="2076136399"/>
            <ac:spMk id="14" creationId="{876810A8-72D9-4227-BAF6-B78A3C1E8A76}"/>
          </ac:spMkLst>
        </pc:spChg>
        <pc:grpChg chg="del mod">
          <ac:chgData name="Mohamed Radwan" userId="4bcaa16d27b46600" providerId="LiveId" clId="{C4DB037F-6B7F-47E3-81A0-9F589FD656B4}" dt="2020-06-21T19:18:44.881" v="60" actId="478"/>
          <ac:grpSpMkLst>
            <pc:docMk/>
            <pc:sldMk cId="295481116" sldId="2076136399"/>
            <ac:grpSpMk id="12" creationId="{EC45B49A-9834-474E-931E-80A137334629}"/>
          </ac:grpSpMkLst>
        </pc:grpChg>
        <pc:picChg chg="del">
          <ac:chgData name="Mohamed Radwan" userId="4bcaa16d27b46600" providerId="LiveId" clId="{C4DB037F-6B7F-47E3-81A0-9F589FD656B4}" dt="2020-06-21T19:18:28.235" v="56" actId="478"/>
          <ac:picMkLst>
            <pc:docMk/>
            <pc:sldMk cId="295481116" sldId="2076136399"/>
            <ac:picMk id="13" creationId="{62EB6996-3428-4F57-A4D5-ECA7EA92E172}"/>
          </ac:picMkLst>
        </pc:picChg>
        <pc:picChg chg="del mod">
          <ac:chgData name="Mohamed Radwan" userId="4bcaa16d27b46600" providerId="LiveId" clId="{C4DB037F-6B7F-47E3-81A0-9F589FD656B4}" dt="2020-06-21T19:18:30.612" v="57" actId="478"/>
          <ac:picMkLst>
            <pc:docMk/>
            <pc:sldMk cId="295481116" sldId="2076136399"/>
            <ac:picMk id="15" creationId="{B0F0A648-3655-4480-9FBB-CD835EDB280D}"/>
          </ac:picMkLst>
        </pc:picChg>
        <pc:picChg chg="del mod topLvl">
          <ac:chgData name="Mohamed Radwan" userId="4bcaa16d27b46600" providerId="LiveId" clId="{C4DB037F-6B7F-47E3-81A0-9F589FD656B4}" dt="2020-06-21T19:18:53.389" v="63" actId="21"/>
          <ac:picMkLst>
            <pc:docMk/>
            <pc:sldMk cId="295481116" sldId="2076136399"/>
            <ac:picMk id="22" creationId="{AD872F8C-EDA2-4F1D-922A-D82411F87DB1}"/>
          </ac:picMkLst>
        </pc:picChg>
        <pc:picChg chg="del mod">
          <ac:chgData name="Mohamed Radwan" userId="4bcaa16d27b46600" providerId="LiveId" clId="{C4DB037F-6B7F-47E3-81A0-9F589FD656B4}" dt="2020-06-21T19:18:53.389" v="63" actId="21"/>
          <ac:picMkLst>
            <pc:docMk/>
            <pc:sldMk cId="295481116" sldId="2076136399"/>
            <ac:picMk id="26" creationId="{D6F92811-96FD-4967-B7FE-9D3B452ADDDE}"/>
          </ac:picMkLst>
        </pc:picChg>
      </pc:sldChg>
      <pc:sldChg chg="del">
        <pc:chgData name="Mohamed Radwan" userId="4bcaa16d27b46600" providerId="LiveId" clId="{C4DB037F-6B7F-47E3-81A0-9F589FD656B4}" dt="2020-06-21T18:24:00.349" v="12" actId="47"/>
        <pc:sldMkLst>
          <pc:docMk/>
          <pc:sldMk cId="860432215" sldId="2076136443"/>
        </pc:sldMkLst>
      </pc:sldChg>
      <pc:sldChg chg="del">
        <pc:chgData name="Mohamed Radwan" userId="4bcaa16d27b46600" providerId="LiveId" clId="{C4DB037F-6B7F-47E3-81A0-9F589FD656B4}" dt="2020-06-21T18:32:13.863" v="15" actId="47"/>
        <pc:sldMkLst>
          <pc:docMk/>
          <pc:sldMk cId="1485854814" sldId="2076136444"/>
        </pc:sldMkLst>
      </pc:sldChg>
      <pc:sldChg chg="del">
        <pc:chgData name="Mohamed Radwan" userId="4bcaa16d27b46600" providerId="LiveId" clId="{C4DB037F-6B7F-47E3-81A0-9F589FD656B4}" dt="2020-06-21T19:28:05.294" v="121" actId="47"/>
        <pc:sldMkLst>
          <pc:docMk/>
          <pc:sldMk cId="1181710230" sldId="2076136464"/>
        </pc:sldMkLst>
      </pc:sldChg>
      <pc:sldChg chg="modSp mod">
        <pc:chgData name="Mohamed Radwan" userId="4bcaa16d27b46600" providerId="LiveId" clId="{C4DB037F-6B7F-47E3-81A0-9F589FD656B4}" dt="2020-06-21T18:35:22.680" v="22" actId="20577"/>
        <pc:sldMkLst>
          <pc:docMk/>
          <pc:sldMk cId="3076868749" sldId="2076136475"/>
        </pc:sldMkLst>
        <pc:spChg chg="mod">
          <ac:chgData name="Mohamed Radwan" userId="4bcaa16d27b46600" providerId="LiveId" clId="{C4DB037F-6B7F-47E3-81A0-9F589FD656B4}" dt="2020-06-21T18:35:22.680" v="22" actId="20577"/>
          <ac:spMkLst>
            <pc:docMk/>
            <pc:sldMk cId="3076868749" sldId="2076136475"/>
            <ac:spMk id="2" creationId="{3F2CED08-3BD5-40E1-82CB-3CC3B3160CC7}"/>
          </ac:spMkLst>
        </pc:spChg>
      </pc:sldChg>
      <pc:sldChg chg="delSp del modAnim">
        <pc:chgData name="Mohamed Radwan" userId="4bcaa16d27b46600" providerId="LiveId" clId="{C4DB037F-6B7F-47E3-81A0-9F589FD656B4}" dt="2020-06-21T19:50:42.337" v="264" actId="47"/>
        <pc:sldMkLst>
          <pc:docMk/>
          <pc:sldMk cId="386728264" sldId="2076136477"/>
        </pc:sldMkLst>
        <pc:picChg chg="del">
          <ac:chgData name="Mohamed Radwan" userId="4bcaa16d27b46600" providerId="LiveId" clId="{C4DB037F-6B7F-47E3-81A0-9F589FD656B4}" dt="2020-06-21T19:48:50.343" v="242" actId="21"/>
          <ac:picMkLst>
            <pc:docMk/>
            <pc:sldMk cId="386728264" sldId="2076136477"/>
            <ac:picMk id="10" creationId="{A65F545D-8D96-40D5-8965-24D4DABEE05E}"/>
          </ac:picMkLst>
        </pc:picChg>
        <pc:picChg chg="del">
          <ac:chgData name="Mohamed Radwan" userId="4bcaa16d27b46600" providerId="LiveId" clId="{C4DB037F-6B7F-47E3-81A0-9F589FD656B4}" dt="2020-06-21T19:48:50.343" v="242" actId="21"/>
          <ac:picMkLst>
            <pc:docMk/>
            <pc:sldMk cId="386728264" sldId="2076136477"/>
            <ac:picMk id="12" creationId="{67EA8288-5C88-405F-BB7C-ED80D887F8C1}"/>
          </ac:picMkLst>
        </pc:picChg>
        <pc:picChg chg="del">
          <ac:chgData name="Mohamed Radwan" userId="4bcaa16d27b46600" providerId="LiveId" clId="{C4DB037F-6B7F-47E3-81A0-9F589FD656B4}" dt="2020-06-21T19:48:50.343" v="242" actId="21"/>
          <ac:picMkLst>
            <pc:docMk/>
            <pc:sldMk cId="386728264" sldId="2076136477"/>
            <ac:picMk id="13" creationId="{7D0D8C6D-E7FE-4ADA-9995-B38CD8952C68}"/>
          </ac:picMkLst>
        </pc:picChg>
      </pc:sldChg>
      <pc:sldChg chg="delSp del mod delAnim">
        <pc:chgData name="Mohamed Radwan" userId="4bcaa16d27b46600" providerId="LiveId" clId="{C4DB037F-6B7F-47E3-81A0-9F589FD656B4}" dt="2020-06-21T19:25:02.662" v="101" actId="47"/>
        <pc:sldMkLst>
          <pc:docMk/>
          <pc:sldMk cId="2090000666" sldId="2076136484"/>
        </pc:sldMkLst>
        <pc:grpChg chg="del">
          <ac:chgData name="Mohamed Radwan" userId="4bcaa16d27b46600" providerId="LiveId" clId="{C4DB037F-6B7F-47E3-81A0-9F589FD656B4}" dt="2020-06-21T19:23:30.152" v="93" actId="21"/>
          <ac:grpSpMkLst>
            <pc:docMk/>
            <pc:sldMk cId="2090000666" sldId="2076136484"/>
            <ac:grpSpMk id="2" creationId="{C858A143-A0A4-4198-B954-F4DD972FCCC0}"/>
          </ac:grpSpMkLst>
        </pc:grpChg>
      </pc:sldChg>
      <pc:sldChg chg="del">
        <pc:chgData name="Mohamed Radwan" userId="4bcaa16d27b46600" providerId="LiveId" clId="{C4DB037F-6B7F-47E3-81A0-9F589FD656B4}" dt="2020-06-21T19:15:03.717" v="46" actId="47"/>
        <pc:sldMkLst>
          <pc:docMk/>
          <pc:sldMk cId="1076850157" sldId="2076136991"/>
        </pc:sldMkLst>
      </pc:sldChg>
      <pc:sldChg chg="del">
        <pc:chgData name="Mohamed Radwan" userId="4bcaa16d27b46600" providerId="LiveId" clId="{C4DB037F-6B7F-47E3-81A0-9F589FD656B4}" dt="2020-06-21T19:26:04.387" v="108" actId="47"/>
        <pc:sldMkLst>
          <pc:docMk/>
          <pc:sldMk cId="2878994319" sldId="2076137025"/>
        </pc:sldMkLst>
      </pc:sldChg>
      <pc:sldChg chg="del">
        <pc:chgData name="Mohamed Radwan" userId="4bcaa16d27b46600" providerId="LiveId" clId="{C4DB037F-6B7F-47E3-81A0-9F589FD656B4}" dt="2020-06-21T19:27:00.859" v="115" actId="47"/>
        <pc:sldMkLst>
          <pc:docMk/>
          <pc:sldMk cId="113573872" sldId="2076137026"/>
        </pc:sldMkLst>
      </pc:sldChg>
      <pc:sldChg chg="delSp modSp del mod delAnim">
        <pc:chgData name="Mohamed Radwan" userId="4bcaa16d27b46600" providerId="LiveId" clId="{C4DB037F-6B7F-47E3-81A0-9F589FD656B4}" dt="2020-06-21T19:41:47.149" v="200" actId="47"/>
        <pc:sldMkLst>
          <pc:docMk/>
          <pc:sldMk cId="3559901419" sldId="2076137027"/>
        </pc:sldMkLst>
        <pc:spChg chg="del mod">
          <ac:chgData name="Mohamed Radwan" userId="4bcaa16d27b46600" providerId="LiveId" clId="{C4DB037F-6B7F-47E3-81A0-9F589FD656B4}" dt="2020-06-21T19:36:34.404" v="191" actId="21"/>
          <ac:spMkLst>
            <pc:docMk/>
            <pc:sldMk cId="3559901419" sldId="2076137027"/>
            <ac:spMk id="7" creationId="{34C49971-DFC9-41AD-845E-BD5E6EB106EF}"/>
          </ac:spMkLst>
        </pc:spChg>
        <pc:picChg chg="del mod">
          <ac:chgData name="Mohamed Radwan" userId="4bcaa16d27b46600" providerId="LiveId" clId="{C4DB037F-6B7F-47E3-81A0-9F589FD656B4}" dt="2020-06-21T19:36:34.404" v="191" actId="21"/>
          <ac:picMkLst>
            <pc:docMk/>
            <pc:sldMk cId="3559901419" sldId="2076137027"/>
            <ac:picMk id="5" creationId="{9D26F790-9002-410E-A8F1-5123872F05E4}"/>
          </ac:picMkLst>
        </pc:picChg>
        <pc:picChg chg="del mod">
          <ac:chgData name="Mohamed Radwan" userId="4bcaa16d27b46600" providerId="LiveId" clId="{C4DB037F-6B7F-47E3-81A0-9F589FD656B4}" dt="2020-06-21T19:36:34.404" v="191" actId="21"/>
          <ac:picMkLst>
            <pc:docMk/>
            <pc:sldMk cId="3559901419" sldId="2076137027"/>
            <ac:picMk id="6" creationId="{569EF164-A062-4E56-94B7-EF712CC2EB7B}"/>
          </ac:picMkLst>
        </pc:picChg>
      </pc:sldChg>
      <pc:sldChg chg="delSp modSp del mod delAnim">
        <pc:chgData name="Mohamed Radwan" userId="4bcaa16d27b46600" providerId="LiveId" clId="{C4DB037F-6B7F-47E3-81A0-9F589FD656B4}" dt="2020-06-21T19:31:24.388" v="143" actId="47"/>
        <pc:sldMkLst>
          <pc:docMk/>
          <pc:sldMk cId="1298277065" sldId="2076137122"/>
        </pc:sldMkLst>
        <pc:spChg chg="mod">
          <ac:chgData name="Mohamed Radwan" userId="4bcaa16d27b46600" providerId="LiveId" clId="{C4DB037F-6B7F-47E3-81A0-9F589FD656B4}" dt="2020-06-21T19:31:22.099" v="142" actId="21"/>
          <ac:spMkLst>
            <pc:docMk/>
            <pc:sldMk cId="1298277065" sldId="2076137122"/>
            <ac:spMk id="11" creationId="{793DB604-1EA5-4949-8471-8113F6648BD4}"/>
          </ac:spMkLst>
        </pc:spChg>
        <pc:picChg chg="del">
          <ac:chgData name="Mohamed Radwan" userId="4bcaa16d27b46600" providerId="LiveId" clId="{C4DB037F-6B7F-47E3-81A0-9F589FD656B4}" dt="2020-06-21T19:30:52.438" v="132" actId="21"/>
          <ac:picMkLst>
            <pc:docMk/>
            <pc:sldMk cId="1298277065" sldId="2076137122"/>
            <ac:picMk id="5" creationId="{9D26F790-9002-410E-A8F1-5123872F05E4}"/>
          </ac:picMkLst>
        </pc:picChg>
        <pc:picChg chg="del mod">
          <ac:chgData name="Mohamed Radwan" userId="4bcaa16d27b46600" providerId="LiveId" clId="{C4DB037F-6B7F-47E3-81A0-9F589FD656B4}" dt="2020-06-21T19:30:52.438" v="132" actId="21"/>
          <ac:picMkLst>
            <pc:docMk/>
            <pc:sldMk cId="1298277065" sldId="2076137122"/>
            <ac:picMk id="6" creationId="{569EF164-A062-4E56-94B7-EF712CC2EB7B}"/>
          </ac:picMkLst>
        </pc:picChg>
      </pc:sldChg>
      <pc:sldChg chg="del">
        <pc:chgData name="Mohamed Radwan" userId="4bcaa16d27b46600" providerId="LiveId" clId="{C4DB037F-6B7F-47E3-81A0-9F589FD656B4}" dt="2020-06-21T18:16:12.245" v="2" actId="2696"/>
        <pc:sldMkLst>
          <pc:docMk/>
          <pc:sldMk cId="2613681624" sldId="2076137160"/>
        </pc:sldMkLst>
      </pc:sldChg>
      <pc:sldChg chg="del">
        <pc:chgData name="Mohamed Radwan" userId="4bcaa16d27b46600" providerId="LiveId" clId="{C4DB037F-6B7F-47E3-81A0-9F589FD656B4}" dt="2020-06-21T18:16:12.245" v="2" actId="2696"/>
        <pc:sldMkLst>
          <pc:docMk/>
          <pc:sldMk cId="2040378477" sldId="2076137161"/>
        </pc:sldMkLst>
      </pc:sldChg>
      <pc:sldChg chg="del">
        <pc:chgData name="Mohamed Radwan" userId="4bcaa16d27b46600" providerId="LiveId" clId="{C4DB037F-6B7F-47E3-81A0-9F589FD656B4}" dt="2020-06-21T18:16:12.245" v="2" actId="2696"/>
        <pc:sldMkLst>
          <pc:docMk/>
          <pc:sldMk cId="2500354597" sldId="2076137162"/>
        </pc:sldMkLst>
      </pc:sldChg>
      <pc:sldChg chg="del">
        <pc:chgData name="Mohamed Radwan" userId="4bcaa16d27b46600" providerId="LiveId" clId="{C4DB037F-6B7F-47E3-81A0-9F589FD656B4}" dt="2020-06-21T18:16:12.245" v="2" actId="2696"/>
        <pc:sldMkLst>
          <pc:docMk/>
          <pc:sldMk cId="157144587" sldId="2076137163"/>
        </pc:sldMkLst>
      </pc:sldChg>
      <pc:sldChg chg="del">
        <pc:chgData name="Mohamed Radwan" userId="4bcaa16d27b46600" providerId="LiveId" clId="{C4DB037F-6B7F-47E3-81A0-9F589FD656B4}" dt="2020-06-21T18:16:12.245" v="2" actId="2696"/>
        <pc:sldMkLst>
          <pc:docMk/>
          <pc:sldMk cId="2199393663" sldId="2076137164"/>
        </pc:sldMkLst>
      </pc:sldChg>
      <pc:sldChg chg="modAnim">
        <pc:chgData name="Mohamed Radwan" userId="4bcaa16d27b46600" providerId="LiveId" clId="{C4DB037F-6B7F-47E3-81A0-9F589FD656B4}" dt="2020-06-21T18:21:34.899" v="11"/>
        <pc:sldMkLst>
          <pc:docMk/>
          <pc:sldMk cId="4102875862" sldId="2076137165"/>
        </pc:sldMkLst>
      </pc:sldChg>
      <pc:sldChg chg="del">
        <pc:chgData name="Mohamed Radwan" userId="4bcaa16d27b46600" providerId="LiveId" clId="{C4DB037F-6B7F-47E3-81A0-9F589FD656B4}" dt="2020-06-21T18:30:10.062" v="13" actId="47"/>
        <pc:sldMkLst>
          <pc:docMk/>
          <pc:sldMk cId="1774758794" sldId="2076137166"/>
        </pc:sldMkLst>
      </pc:sldChg>
      <pc:sldChg chg="del">
        <pc:chgData name="Mohamed Radwan" userId="4bcaa16d27b46600" providerId="LiveId" clId="{C4DB037F-6B7F-47E3-81A0-9F589FD656B4}" dt="2020-06-21T18:30:16.477" v="14" actId="2696"/>
        <pc:sldMkLst>
          <pc:docMk/>
          <pc:sldMk cId="3129900987" sldId="2076137168"/>
        </pc:sldMkLst>
      </pc:sldChg>
      <pc:sldChg chg="del">
        <pc:chgData name="Mohamed Radwan" userId="4bcaa16d27b46600" providerId="LiveId" clId="{C4DB037F-6B7F-47E3-81A0-9F589FD656B4}" dt="2020-06-21T18:30:16.477" v="14" actId="2696"/>
        <pc:sldMkLst>
          <pc:docMk/>
          <pc:sldMk cId="2040378477" sldId="2076137169"/>
        </pc:sldMkLst>
      </pc:sldChg>
      <pc:sldChg chg="del">
        <pc:chgData name="Mohamed Radwan" userId="4bcaa16d27b46600" providerId="LiveId" clId="{C4DB037F-6B7F-47E3-81A0-9F589FD656B4}" dt="2020-06-21T18:30:16.477" v="14" actId="2696"/>
        <pc:sldMkLst>
          <pc:docMk/>
          <pc:sldMk cId="2500354597" sldId="2076137170"/>
        </pc:sldMkLst>
      </pc:sldChg>
      <pc:sldChg chg="del">
        <pc:chgData name="Mohamed Radwan" userId="4bcaa16d27b46600" providerId="LiveId" clId="{C4DB037F-6B7F-47E3-81A0-9F589FD656B4}" dt="2020-06-21T18:30:16.477" v="14" actId="2696"/>
        <pc:sldMkLst>
          <pc:docMk/>
          <pc:sldMk cId="157144587" sldId="2076137171"/>
        </pc:sldMkLst>
      </pc:sldChg>
      <pc:sldChg chg="del">
        <pc:chgData name="Mohamed Radwan" userId="4bcaa16d27b46600" providerId="LiveId" clId="{C4DB037F-6B7F-47E3-81A0-9F589FD656B4}" dt="2020-06-21T18:30:16.477" v="14" actId="2696"/>
        <pc:sldMkLst>
          <pc:docMk/>
          <pc:sldMk cId="2199393663" sldId="2076137172"/>
        </pc:sldMkLst>
      </pc:sldChg>
      <pc:sldChg chg="addSp delSp modSp mod addAnim delAnim modAnim">
        <pc:chgData name="Mohamed Radwan" userId="4bcaa16d27b46600" providerId="LiveId" clId="{C4DB037F-6B7F-47E3-81A0-9F589FD656B4}" dt="2020-06-21T19:18:06.739" v="55" actId="1076"/>
        <pc:sldMkLst>
          <pc:docMk/>
          <pc:sldMk cId="2650492179" sldId="2076137174"/>
        </pc:sldMkLst>
        <pc:spChg chg="mod">
          <ac:chgData name="Mohamed Radwan" userId="4bcaa16d27b46600" providerId="LiveId" clId="{C4DB037F-6B7F-47E3-81A0-9F589FD656B4}" dt="2020-06-21T19:14:48.369" v="44" actId="20577"/>
          <ac:spMkLst>
            <pc:docMk/>
            <pc:sldMk cId="2650492179" sldId="2076137174"/>
            <ac:spMk id="2" creationId="{00000000-0000-0000-0000-000000000000}"/>
          </ac:spMkLst>
        </pc:spChg>
        <pc:spChg chg="add del">
          <ac:chgData name="Mohamed Radwan" userId="4bcaa16d27b46600" providerId="LiveId" clId="{C4DB037F-6B7F-47E3-81A0-9F589FD656B4}" dt="2020-06-21T19:12:53.617" v="26" actId="478"/>
          <ac:spMkLst>
            <pc:docMk/>
            <pc:sldMk cId="2650492179" sldId="2076137174"/>
            <ac:spMk id="19" creationId="{3E392285-7354-4126-9441-D30CE9681E58}"/>
          </ac:spMkLst>
        </pc:spChg>
        <pc:spChg chg="add del">
          <ac:chgData name="Mohamed Radwan" userId="4bcaa16d27b46600" providerId="LiveId" clId="{C4DB037F-6B7F-47E3-81A0-9F589FD656B4}" dt="2020-06-21T19:12:53.617" v="26" actId="478"/>
          <ac:spMkLst>
            <pc:docMk/>
            <pc:sldMk cId="2650492179" sldId="2076137174"/>
            <ac:spMk id="21" creationId="{0F600097-0C00-47CE-A41F-DFC70203E248}"/>
          </ac:spMkLst>
        </pc:spChg>
        <pc:spChg chg="add del">
          <ac:chgData name="Mohamed Radwan" userId="4bcaa16d27b46600" providerId="LiveId" clId="{C4DB037F-6B7F-47E3-81A0-9F589FD656B4}" dt="2020-06-21T19:12:53.617" v="26" actId="478"/>
          <ac:spMkLst>
            <pc:docMk/>
            <pc:sldMk cId="2650492179" sldId="2076137174"/>
            <ac:spMk id="23" creationId="{9B8CD441-C233-4D36-9B36-667EDCFFDAF2}"/>
          </ac:spMkLst>
        </pc:spChg>
        <pc:spChg chg="mod">
          <ac:chgData name="Mohamed Radwan" userId="4bcaa16d27b46600" providerId="LiveId" clId="{C4DB037F-6B7F-47E3-81A0-9F589FD656B4}" dt="2020-06-21T19:14:02.981" v="42"/>
          <ac:spMkLst>
            <pc:docMk/>
            <pc:sldMk cId="2650492179" sldId="2076137174"/>
            <ac:spMk id="26" creationId="{77557EE4-F19F-47C7-942E-D1B16A331977}"/>
          </ac:spMkLst>
        </pc:spChg>
        <pc:spChg chg="add del">
          <ac:chgData name="Mohamed Radwan" userId="4bcaa16d27b46600" providerId="LiveId" clId="{C4DB037F-6B7F-47E3-81A0-9F589FD656B4}" dt="2020-06-21T19:12:53.617" v="26" actId="478"/>
          <ac:spMkLst>
            <pc:docMk/>
            <pc:sldMk cId="2650492179" sldId="2076137174"/>
            <ac:spMk id="27" creationId="{6E605829-17D8-4936-BA46-260573F18AA2}"/>
          </ac:spMkLst>
        </pc:spChg>
        <pc:spChg chg="mod">
          <ac:chgData name="Mohamed Radwan" userId="4bcaa16d27b46600" providerId="LiveId" clId="{C4DB037F-6B7F-47E3-81A0-9F589FD656B4}" dt="2020-06-21T19:12:54.511" v="27"/>
          <ac:spMkLst>
            <pc:docMk/>
            <pc:sldMk cId="2650492179" sldId="2076137174"/>
            <ac:spMk id="31" creationId="{603BF00C-4A9A-4BCA-81D7-448897EF7CF8}"/>
          </ac:spMkLst>
        </pc:spChg>
        <pc:spChg chg="mod">
          <ac:chgData name="Mohamed Radwan" userId="4bcaa16d27b46600" providerId="LiveId" clId="{C4DB037F-6B7F-47E3-81A0-9F589FD656B4}" dt="2020-06-21T19:12:54.511" v="27"/>
          <ac:spMkLst>
            <pc:docMk/>
            <pc:sldMk cId="2650492179" sldId="2076137174"/>
            <ac:spMk id="33" creationId="{1A07F8FF-6D8F-499B-85D9-3D8D24A0AC58}"/>
          </ac:spMkLst>
        </pc:spChg>
        <pc:grpChg chg="add del">
          <ac:chgData name="Mohamed Radwan" userId="4bcaa16d27b46600" providerId="LiveId" clId="{C4DB037F-6B7F-47E3-81A0-9F589FD656B4}" dt="2020-06-21T19:12:53.617" v="26" actId="478"/>
          <ac:grpSpMkLst>
            <pc:docMk/>
            <pc:sldMk cId="2650492179" sldId="2076137174"/>
            <ac:grpSpMk id="14" creationId="{19970C36-5C9B-4768-A584-A14FA9CA51BD}"/>
          </ac:grpSpMkLst>
        </pc:grpChg>
        <pc:grpChg chg="add mod">
          <ac:chgData name="Mohamed Radwan" userId="4bcaa16d27b46600" providerId="LiveId" clId="{C4DB037F-6B7F-47E3-81A0-9F589FD656B4}" dt="2020-06-21T19:18:06.739" v="55" actId="1076"/>
          <ac:grpSpMkLst>
            <pc:docMk/>
            <pc:sldMk cId="2650492179" sldId="2076137174"/>
            <ac:grpSpMk id="28" creationId="{697C2EFE-C23B-487D-BCC6-FA24934F977A}"/>
          </ac:grpSpMkLst>
        </pc:grpChg>
        <pc:grpChg chg="add mod">
          <ac:chgData name="Mohamed Radwan" userId="4bcaa16d27b46600" providerId="LiveId" clId="{C4DB037F-6B7F-47E3-81A0-9F589FD656B4}" dt="2020-06-21T19:17:58.474" v="53" actId="1076"/>
          <ac:grpSpMkLst>
            <pc:docMk/>
            <pc:sldMk cId="2650492179" sldId="2076137174"/>
            <ac:grpSpMk id="32" creationId="{FCEE48F2-B519-4FFE-BAAF-F6CC296C72F5}"/>
          </ac:grpSpMkLst>
        </pc:grpChg>
        <pc:grpChg chg="mod">
          <ac:chgData name="Mohamed Radwan" userId="4bcaa16d27b46600" providerId="LiveId" clId="{C4DB037F-6B7F-47E3-81A0-9F589FD656B4}" dt="2020-06-21T19:12:54.511" v="27"/>
          <ac:grpSpMkLst>
            <pc:docMk/>
            <pc:sldMk cId="2650492179" sldId="2076137174"/>
            <ac:grpSpMk id="34" creationId="{5CD6CBFD-E639-41ED-859C-5511B7D9052E}"/>
          </ac:grpSpMkLst>
        </pc:grpChg>
        <pc:picChg chg="add del">
          <ac:chgData name="Mohamed Radwan" userId="4bcaa16d27b46600" providerId="LiveId" clId="{C4DB037F-6B7F-47E3-81A0-9F589FD656B4}" dt="2020-06-21T19:12:53.617" v="26" actId="478"/>
          <ac:picMkLst>
            <pc:docMk/>
            <pc:sldMk cId="2650492179" sldId="2076137174"/>
            <ac:picMk id="17" creationId="{099D85E2-EB0D-4D25-972E-8019ECCBC34A}"/>
          </ac:picMkLst>
        </pc:picChg>
        <pc:picChg chg="add del">
          <ac:chgData name="Mohamed Radwan" userId="4bcaa16d27b46600" providerId="LiveId" clId="{C4DB037F-6B7F-47E3-81A0-9F589FD656B4}" dt="2020-06-21T19:12:53.617" v="26" actId="478"/>
          <ac:picMkLst>
            <pc:docMk/>
            <pc:sldMk cId="2650492179" sldId="2076137174"/>
            <ac:picMk id="18" creationId="{44E77C92-8899-4D7F-9272-CAF4B95FCE27}"/>
          </ac:picMkLst>
        </pc:picChg>
        <pc:picChg chg="add del">
          <ac:chgData name="Mohamed Radwan" userId="4bcaa16d27b46600" providerId="LiveId" clId="{C4DB037F-6B7F-47E3-81A0-9F589FD656B4}" dt="2020-06-21T19:12:53.617" v="26" actId="478"/>
          <ac:picMkLst>
            <pc:docMk/>
            <pc:sldMk cId="2650492179" sldId="2076137174"/>
            <ac:picMk id="20" creationId="{B300270B-892A-4831-AC44-411355B87901}"/>
          </ac:picMkLst>
        </pc:picChg>
        <pc:picChg chg="add del">
          <ac:chgData name="Mohamed Radwan" userId="4bcaa16d27b46600" providerId="LiveId" clId="{C4DB037F-6B7F-47E3-81A0-9F589FD656B4}" dt="2020-06-21T19:12:53.617" v="26" actId="478"/>
          <ac:picMkLst>
            <pc:docMk/>
            <pc:sldMk cId="2650492179" sldId="2076137174"/>
            <ac:picMk id="22" creationId="{B94F670B-13B7-4705-8F06-18D1941EB9F1}"/>
          </ac:picMkLst>
        </pc:picChg>
        <pc:picChg chg="add del">
          <ac:chgData name="Mohamed Radwan" userId="4bcaa16d27b46600" providerId="LiveId" clId="{C4DB037F-6B7F-47E3-81A0-9F589FD656B4}" dt="2020-06-21T19:12:53.617" v="26" actId="478"/>
          <ac:picMkLst>
            <pc:docMk/>
            <pc:sldMk cId="2650492179" sldId="2076137174"/>
            <ac:picMk id="24" creationId="{63FD6115-5D40-49D4-BE48-DC97859B1612}"/>
          </ac:picMkLst>
        </pc:picChg>
        <pc:picChg chg="add del">
          <ac:chgData name="Mohamed Radwan" userId="4bcaa16d27b46600" providerId="LiveId" clId="{C4DB037F-6B7F-47E3-81A0-9F589FD656B4}" dt="2020-06-21T19:12:53.617" v="26" actId="478"/>
          <ac:picMkLst>
            <pc:docMk/>
            <pc:sldMk cId="2650492179" sldId="2076137174"/>
            <ac:picMk id="25" creationId="{026A2245-96B5-479C-BA03-9CF89A02F5FF}"/>
          </ac:picMkLst>
        </pc:picChg>
        <pc:picChg chg="mod">
          <ac:chgData name="Mohamed Radwan" userId="4bcaa16d27b46600" providerId="LiveId" clId="{C4DB037F-6B7F-47E3-81A0-9F589FD656B4}" dt="2020-06-21T19:12:54.511" v="27"/>
          <ac:picMkLst>
            <pc:docMk/>
            <pc:sldMk cId="2650492179" sldId="2076137174"/>
            <ac:picMk id="29" creationId="{5FFD03D6-847B-4928-B14A-3E26FA65C988}"/>
          </ac:picMkLst>
        </pc:picChg>
        <pc:picChg chg="mod">
          <ac:chgData name="Mohamed Radwan" userId="4bcaa16d27b46600" providerId="LiveId" clId="{C4DB037F-6B7F-47E3-81A0-9F589FD656B4}" dt="2020-06-21T19:12:54.511" v="27"/>
          <ac:picMkLst>
            <pc:docMk/>
            <pc:sldMk cId="2650492179" sldId="2076137174"/>
            <ac:picMk id="30" creationId="{4E409608-34CA-440B-9BC4-A1ECC7815011}"/>
          </ac:picMkLst>
        </pc:picChg>
        <pc:picChg chg="mod">
          <ac:chgData name="Mohamed Radwan" userId="4bcaa16d27b46600" providerId="LiveId" clId="{C4DB037F-6B7F-47E3-81A0-9F589FD656B4}" dt="2020-06-21T19:12:54.511" v="27"/>
          <ac:picMkLst>
            <pc:docMk/>
            <pc:sldMk cId="2650492179" sldId="2076137174"/>
            <ac:picMk id="35" creationId="{2E37806B-B717-4B11-8DC5-ADD3887EBE0E}"/>
          </ac:picMkLst>
        </pc:picChg>
        <pc:picChg chg="mod">
          <ac:chgData name="Mohamed Radwan" userId="4bcaa16d27b46600" providerId="LiveId" clId="{C4DB037F-6B7F-47E3-81A0-9F589FD656B4}" dt="2020-06-21T19:12:54.511" v="27"/>
          <ac:picMkLst>
            <pc:docMk/>
            <pc:sldMk cId="2650492179" sldId="2076137174"/>
            <ac:picMk id="36" creationId="{AC2C7D7B-80D8-4759-BFD8-E68CC2AA488A}"/>
          </ac:picMkLst>
        </pc:picChg>
        <pc:picChg chg="mod">
          <ac:chgData name="Mohamed Radwan" userId="4bcaa16d27b46600" providerId="LiveId" clId="{C4DB037F-6B7F-47E3-81A0-9F589FD656B4}" dt="2020-06-21T19:12:54.511" v="27"/>
          <ac:picMkLst>
            <pc:docMk/>
            <pc:sldMk cId="2650492179" sldId="2076137174"/>
            <ac:picMk id="37" creationId="{865260D2-5A90-4FE7-BCB6-1F283B6DF4D9}"/>
          </ac:picMkLst>
        </pc:picChg>
        <pc:cxnChg chg="add del">
          <ac:chgData name="Mohamed Radwan" userId="4bcaa16d27b46600" providerId="LiveId" clId="{C4DB037F-6B7F-47E3-81A0-9F589FD656B4}" dt="2020-06-21T19:12:50.366" v="25" actId="478"/>
          <ac:cxnSpMkLst>
            <pc:docMk/>
            <pc:sldMk cId="2650492179" sldId="2076137174"/>
            <ac:cxnSpMk id="5" creationId="{00000000-0000-0000-0000-000000000000}"/>
          </ac:cxnSpMkLst>
        </pc:cxnChg>
      </pc:sldChg>
      <pc:sldChg chg="modSp mod">
        <pc:chgData name="Mohamed Radwan" userId="4bcaa16d27b46600" providerId="LiveId" clId="{C4DB037F-6B7F-47E3-81A0-9F589FD656B4}" dt="2020-06-21T19:15:42.145" v="50" actId="20577"/>
        <pc:sldMkLst>
          <pc:docMk/>
          <pc:sldMk cId="1178128584" sldId="2076137175"/>
        </pc:sldMkLst>
        <pc:spChg chg="mod">
          <ac:chgData name="Mohamed Radwan" userId="4bcaa16d27b46600" providerId="LiveId" clId="{C4DB037F-6B7F-47E3-81A0-9F589FD656B4}" dt="2020-06-21T19:15:42.145" v="50" actId="20577"/>
          <ac:spMkLst>
            <pc:docMk/>
            <pc:sldMk cId="1178128584" sldId="2076137175"/>
            <ac:spMk id="6" creationId="{F9CB73BB-2AA6-458F-9B0A-E987A051A35E}"/>
          </ac:spMkLst>
        </pc:spChg>
      </pc:sldChg>
      <pc:sldChg chg="del">
        <pc:chgData name="Mohamed Radwan" userId="4bcaa16d27b46600" providerId="LiveId" clId="{C4DB037F-6B7F-47E3-81A0-9F589FD656B4}" dt="2020-06-21T19:14:59.262" v="45" actId="47"/>
        <pc:sldMkLst>
          <pc:docMk/>
          <pc:sldMk cId="2480006235" sldId="2076137176"/>
        </pc:sldMkLst>
      </pc:sldChg>
      <pc:sldChg chg="addSp delSp modSp mod delAnim modAnim modNotesTx">
        <pc:chgData name="Mohamed Radwan" userId="4bcaa16d27b46600" providerId="LiveId" clId="{C4DB037F-6B7F-47E3-81A0-9F589FD656B4}" dt="2020-06-21T19:19:33.050" v="70" actId="20577"/>
        <pc:sldMkLst>
          <pc:docMk/>
          <pc:sldMk cId="2100637846" sldId="2076137178"/>
        </pc:sldMkLst>
        <pc:spChg chg="mod">
          <ac:chgData name="Mohamed Radwan" userId="4bcaa16d27b46600" providerId="LiveId" clId="{C4DB037F-6B7F-47E3-81A0-9F589FD656B4}" dt="2020-06-21T19:19:33.050" v="70" actId="20577"/>
          <ac:spMkLst>
            <pc:docMk/>
            <pc:sldMk cId="2100637846" sldId="2076137178"/>
            <ac:spMk id="2" creationId="{00000000-0000-0000-0000-000000000000}"/>
          </ac:spMkLst>
        </pc:spChg>
        <pc:spChg chg="mod">
          <ac:chgData name="Mohamed Radwan" userId="4bcaa16d27b46600" providerId="LiveId" clId="{C4DB037F-6B7F-47E3-81A0-9F589FD656B4}" dt="2020-06-21T19:19:17.061" v="67"/>
          <ac:spMkLst>
            <pc:docMk/>
            <pc:sldMk cId="2100637846" sldId="2076137178"/>
            <ac:spMk id="26" creationId="{77557EE4-F19F-47C7-942E-D1B16A331977}"/>
          </ac:spMkLst>
        </pc:spChg>
        <pc:grpChg chg="del">
          <ac:chgData name="Mohamed Radwan" userId="4bcaa16d27b46600" providerId="LiveId" clId="{C4DB037F-6B7F-47E3-81A0-9F589FD656B4}" dt="2020-06-21T19:19:02.646" v="64" actId="478"/>
          <ac:grpSpMkLst>
            <pc:docMk/>
            <pc:sldMk cId="2100637846" sldId="2076137178"/>
            <ac:grpSpMk id="28" creationId="{697C2EFE-C23B-487D-BCC6-FA24934F977A}"/>
          </ac:grpSpMkLst>
        </pc:grpChg>
        <pc:grpChg chg="del">
          <ac:chgData name="Mohamed Radwan" userId="4bcaa16d27b46600" providerId="LiveId" clId="{C4DB037F-6B7F-47E3-81A0-9F589FD656B4}" dt="2020-06-21T19:19:02.646" v="64" actId="478"/>
          <ac:grpSpMkLst>
            <pc:docMk/>
            <pc:sldMk cId="2100637846" sldId="2076137178"/>
            <ac:grpSpMk id="32" creationId="{FCEE48F2-B519-4FFE-BAAF-F6CC296C72F5}"/>
          </ac:grpSpMkLst>
        </pc:grpChg>
        <pc:picChg chg="add mod">
          <ac:chgData name="Mohamed Radwan" userId="4bcaa16d27b46600" providerId="LiveId" clId="{C4DB037F-6B7F-47E3-81A0-9F589FD656B4}" dt="2020-06-21T19:19:07.285" v="66" actId="1076"/>
          <ac:picMkLst>
            <pc:docMk/>
            <pc:sldMk cId="2100637846" sldId="2076137178"/>
            <ac:picMk id="15" creationId="{100DBA57-9F5E-4E99-9B5B-715697C1A4D3}"/>
          </ac:picMkLst>
        </pc:picChg>
        <pc:picChg chg="add mod">
          <ac:chgData name="Mohamed Radwan" userId="4bcaa16d27b46600" providerId="LiveId" clId="{C4DB037F-6B7F-47E3-81A0-9F589FD656B4}" dt="2020-06-21T19:19:07.285" v="66" actId="1076"/>
          <ac:picMkLst>
            <pc:docMk/>
            <pc:sldMk cId="2100637846" sldId="2076137178"/>
            <ac:picMk id="16" creationId="{BC81F153-DEB0-42EE-BC3D-ECAB93CEA3B8}"/>
          </ac:picMkLst>
        </pc:picChg>
      </pc:sldChg>
      <pc:sldChg chg="modSp mod">
        <pc:chgData name="Mohamed Radwan" userId="4bcaa16d27b46600" providerId="LiveId" clId="{C4DB037F-6B7F-47E3-81A0-9F589FD656B4}" dt="2020-06-21T19:19:36.300" v="71" actId="20577"/>
        <pc:sldMkLst>
          <pc:docMk/>
          <pc:sldMk cId="3787464718" sldId="2076137179"/>
        </pc:sldMkLst>
        <pc:spChg chg="mod">
          <ac:chgData name="Mohamed Radwan" userId="4bcaa16d27b46600" providerId="LiveId" clId="{C4DB037F-6B7F-47E3-81A0-9F589FD656B4}" dt="2020-06-21T19:19:36.300" v="71" actId="20577"/>
          <ac:spMkLst>
            <pc:docMk/>
            <pc:sldMk cId="3787464718" sldId="2076137179"/>
            <ac:spMk id="6" creationId="{F9CB73BB-2AA6-458F-9B0A-E987A051A35E}"/>
          </ac:spMkLst>
        </pc:spChg>
      </pc:sldChg>
      <pc:sldChg chg="addSp delSp modSp mod modAnim">
        <pc:chgData name="Mohamed Radwan" userId="4bcaa16d27b46600" providerId="LiveId" clId="{C4DB037F-6B7F-47E3-81A0-9F589FD656B4}" dt="2020-06-21T19:22:43.052" v="90"/>
        <pc:sldMkLst>
          <pc:docMk/>
          <pc:sldMk cId="2553049697" sldId="2076137181"/>
        </pc:sldMkLst>
        <pc:spChg chg="mod">
          <ac:chgData name="Mohamed Radwan" userId="4bcaa16d27b46600" providerId="LiveId" clId="{C4DB037F-6B7F-47E3-81A0-9F589FD656B4}" dt="2020-06-21T19:22:30.733" v="89" actId="20577"/>
          <ac:spMkLst>
            <pc:docMk/>
            <pc:sldMk cId="2553049697" sldId="2076137181"/>
            <ac:spMk id="2" creationId="{00000000-0000-0000-0000-000000000000}"/>
          </ac:spMkLst>
        </pc:spChg>
        <pc:spChg chg="mod">
          <ac:chgData name="Mohamed Radwan" userId="4bcaa16d27b46600" providerId="LiveId" clId="{C4DB037F-6B7F-47E3-81A0-9F589FD656B4}" dt="2020-06-21T19:22:43.052" v="90"/>
          <ac:spMkLst>
            <pc:docMk/>
            <pc:sldMk cId="2553049697" sldId="2076137181"/>
            <ac:spMk id="26" creationId="{77557EE4-F19F-47C7-942E-D1B16A331977}"/>
          </ac:spMkLst>
        </pc:spChg>
        <pc:picChg chg="add mod">
          <ac:chgData name="Mohamed Radwan" userId="4bcaa16d27b46600" providerId="LiveId" clId="{C4DB037F-6B7F-47E3-81A0-9F589FD656B4}" dt="2020-06-21T19:22:12.404" v="87" actId="1076"/>
          <ac:picMkLst>
            <pc:docMk/>
            <pc:sldMk cId="2553049697" sldId="2076137181"/>
            <ac:picMk id="7" creationId="{143BFF13-02E4-46C9-814D-B707EF14CBF7}"/>
          </ac:picMkLst>
        </pc:picChg>
        <pc:picChg chg="add mod">
          <ac:chgData name="Mohamed Radwan" userId="4bcaa16d27b46600" providerId="LiveId" clId="{C4DB037F-6B7F-47E3-81A0-9F589FD656B4}" dt="2020-06-21T19:22:12.404" v="87" actId="1076"/>
          <ac:picMkLst>
            <pc:docMk/>
            <pc:sldMk cId="2553049697" sldId="2076137181"/>
            <ac:picMk id="8" creationId="{FEA63E9C-70F1-4392-A6C8-A9EE04202073}"/>
          </ac:picMkLst>
        </pc:picChg>
        <pc:picChg chg="del">
          <ac:chgData name="Mohamed Radwan" userId="4bcaa16d27b46600" providerId="LiveId" clId="{C4DB037F-6B7F-47E3-81A0-9F589FD656B4}" dt="2020-06-21T19:21:58.457" v="81" actId="478"/>
          <ac:picMkLst>
            <pc:docMk/>
            <pc:sldMk cId="2553049697" sldId="2076137181"/>
            <ac:picMk id="15" creationId="{100DBA57-9F5E-4E99-9B5B-715697C1A4D3}"/>
          </ac:picMkLst>
        </pc:picChg>
        <pc:picChg chg="del">
          <ac:chgData name="Mohamed Radwan" userId="4bcaa16d27b46600" providerId="LiveId" clId="{C4DB037F-6B7F-47E3-81A0-9F589FD656B4}" dt="2020-06-21T19:21:58.457" v="81" actId="478"/>
          <ac:picMkLst>
            <pc:docMk/>
            <pc:sldMk cId="2553049697" sldId="2076137181"/>
            <ac:picMk id="16" creationId="{BC81F153-DEB0-42EE-BC3D-ECAB93CEA3B8}"/>
          </ac:picMkLst>
        </pc:picChg>
      </pc:sldChg>
      <pc:sldChg chg="modSp mod">
        <pc:chgData name="Mohamed Radwan" userId="4bcaa16d27b46600" providerId="LiveId" clId="{C4DB037F-6B7F-47E3-81A0-9F589FD656B4}" dt="2020-06-21T19:22:58.845" v="91" actId="20577"/>
        <pc:sldMkLst>
          <pc:docMk/>
          <pc:sldMk cId="3437899843" sldId="2076137182"/>
        </pc:sldMkLst>
        <pc:spChg chg="mod">
          <ac:chgData name="Mohamed Radwan" userId="4bcaa16d27b46600" providerId="LiveId" clId="{C4DB037F-6B7F-47E3-81A0-9F589FD656B4}" dt="2020-06-21T19:22:58.845" v="91" actId="20577"/>
          <ac:spMkLst>
            <pc:docMk/>
            <pc:sldMk cId="3437899843" sldId="2076137182"/>
            <ac:spMk id="6" creationId="{F9CB73BB-2AA6-458F-9B0A-E987A051A35E}"/>
          </ac:spMkLst>
        </pc:spChg>
      </pc:sldChg>
      <pc:sldChg chg="addSp delSp modSp mod modAnim">
        <pc:chgData name="Mohamed Radwan" userId="4bcaa16d27b46600" providerId="LiveId" clId="{C4DB037F-6B7F-47E3-81A0-9F589FD656B4}" dt="2020-06-21T19:24:29.828" v="100" actId="1076"/>
        <pc:sldMkLst>
          <pc:docMk/>
          <pc:sldMk cId="1045863909" sldId="2076137184"/>
        </pc:sldMkLst>
        <pc:spChg chg="mod">
          <ac:chgData name="Mohamed Radwan" userId="4bcaa16d27b46600" providerId="LiveId" clId="{C4DB037F-6B7F-47E3-81A0-9F589FD656B4}" dt="2020-06-21T19:24:06.900" v="98" actId="20577"/>
          <ac:spMkLst>
            <pc:docMk/>
            <pc:sldMk cId="1045863909" sldId="2076137184"/>
            <ac:spMk id="2" creationId="{00000000-0000-0000-0000-000000000000}"/>
          </ac:spMkLst>
        </pc:spChg>
        <pc:spChg chg="mod">
          <ac:chgData name="Mohamed Radwan" userId="4bcaa16d27b46600" providerId="LiveId" clId="{C4DB037F-6B7F-47E3-81A0-9F589FD656B4}" dt="2020-06-21T19:23:35.559" v="95"/>
          <ac:spMkLst>
            <pc:docMk/>
            <pc:sldMk cId="1045863909" sldId="2076137184"/>
            <ac:spMk id="10" creationId="{7DE1AEA7-769D-4797-AE86-60E9F1096D64}"/>
          </ac:spMkLst>
        </pc:spChg>
        <pc:spChg chg="mod">
          <ac:chgData name="Mohamed Radwan" userId="4bcaa16d27b46600" providerId="LiveId" clId="{C4DB037F-6B7F-47E3-81A0-9F589FD656B4}" dt="2020-06-21T19:24:29.828" v="100" actId="1076"/>
          <ac:spMkLst>
            <pc:docMk/>
            <pc:sldMk cId="1045863909" sldId="2076137184"/>
            <ac:spMk id="26" creationId="{77557EE4-F19F-47C7-942E-D1B16A331977}"/>
          </ac:spMkLst>
        </pc:spChg>
        <pc:grpChg chg="add mod">
          <ac:chgData name="Mohamed Radwan" userId="4bcaa16d27b46600" providerId="LiveId" clId="{C4DB037F-6B7F-47E3-81A0-9F589FD656B4}" dt="2020-06-21T19:23:39.492" v="96" actId="1076"/>
          <ac:grpSpMkLst>
            <pc:docMk/>
            <pc:sldMk cId="1045863909" sldId="2076137184"/>
            <ac:grpSpMk id="9" creationId="{C3C247B6-57D9-465F-8B03-AC2DD7F6DAF9}"/>
          </ac:grpSpMkLst>
        </pc:grpChg>
        <pc:picChg chg="del">
          <ac:chgData name="Mohamed Radwan" userId="4bcaa16d27b46600" providerId="LiveId" clId="{C4DB037F-6B7F-47E3-81A0-9F589FD656B4}" dt="2020-06-21T19:23:34.832" v="94" actId="478"/>
          <ac:picMkLst>
            <pc:docMk/>
            <pc:sldMk cId="1045863909" sldId="2076137184"/>
            <ac:picMk id="7" creationId="{143BFF13-02E4-46C9-814D-B707EF14CBF7}"/>
          </ac:picMkLst>
        </pc:picChg>
        <pc:picChg chg="del">
          <ac:chgData name="Mohamed Radwan" userId="4bcaa16d27b46600" providerId="LiveId" clId="{C4DB037F-6B7F-47E3-81A0-9F589FD656B4}" dt="2020-06-21T19:23:34.832" v="94" actId="478"/>
          <ac:picMkLst>
            <pc:docMk/>
            <pc:sldMk cId="1045863909" sldId="2076137184"/>
            <ac:picMk id="8" creationId="{FEA63E9C-70F1-4392-A6C8-A9EE04202073}"/>
          </ac:picMkLst>
        </pc:picChg>
        <pc:picChg chg="mod">
          <ac:chgData name="Mohamed Radwan" userId="4bcaa16d27b46600" providerId="LiveId" clId="{C4DB037F-6B7F-47E3-81A0-9F589FD656B4}" dt="2020-06-21T19:23:35.559" v="95"/>
          <ac:picMkLst>
            <pc:docMk/>
            <pc:sldMk cId="1045863909" sldId="2076137184"/>
            <ac:picMk id="11" creationId="{6B406D99-40CB-4716-9AB5-E291B8D02FF6}"/>
          </ac:picMkLst>
        </pc:picChg>
      </pc:sldChg>
      <pc:sldChg chg="modSp mod">
        <pc:chgData name="Mohamed Radwan" userId="4bcaa16d27b46600" providerId="LiveId" clId="{C4DB037F-6B7F-47E3-81A0-9F589FD656B4}" dt="2020-06-21T19:24:13.130" v="99" actId="20577"/>
        <pc:sldMkLst>
          <pc:docMk/>
          <pc:sldMk cId="3674131719" sldId="2076137185"/>
        </pc:sldMkLst>
        <pc:spChg chg="mod">
          <ac:chgData name="Mohamed Radwan" userId="4bcaa16d27b46600" providerId="LiveId" clId="{C4DB037F-6B7F-47E3-81A0-9F589FD656B4}" dt="2020-06-21T19:24:13.130" v="99" actId="20577"/>
          <ac:spMkLst>
            <pc:docMk/>
            <pc:sldMk cId="3674131719" sldId="2076137185"/>
            <ac:spMk id="6" creationId="{F9CB73BB-2AA6-458F-9B0A-E987A051A35E}"/>
          </ac:spMkLst>
        </pc:spChg>
      </pc:sldChg>
      <pc:sldChg chg="addSp delSp modSp mod delAnim modAnim">
        <pc:chgData name="Mohamed Radwan" userId="4bcaa16d27b46600" providerId="LiveId" clId="{C4DB037F-6B7F-47E3-81A0-9F589FD656B4}" dt="2020-06-21T19:25:49.117" v="106"/>
        <pc:sldMkLst>
          <pc:docMk/>
          <pc:sldMk cId="901176215" sldId="2076137187"/>
        </pc:sldMkLst>
        <pc:spChg chg="mod">
          <ac:chgData name="Mohamed Radwan" userId="4bcaa16d27b46600" providerId="LiveId" clId="{C4DB037F-6B7F-47E3-81A0-9F589FD656B4}" dt="2020-06-21T19:25:32.914" v="105" actId="20577"/>
          <ac:spMkLst>
            <pc:docMk/>
            <pc:sldMk cId="901176215" sldId="2076137187"/>
            <ac:spMk id="2" creationId="{00000000-0000-0000-0000-000000000000}"/>
          </ac:spMkLst>
        </pc:spChg>
        <pc:spChg chg="mod">
          <ac:chgData name="Mohamed Radwan" userId="4bcaa16d27b46600" providerId="LiveId" clId="{C4DB037F-6B7F-47E3-81A0-9F589FD656B4}" dt="2020-06-21T19:25:49.117" v="106"/>
          <ac:spMkLst>
            <pc:docMk/>
            <pc:sldMk cId="901176215" sldId="2076137187"/>
            <ac:spMk id="26" creationId="{77557EE4-F19F-47C7-942E-D1B16A331977}"/>
          </ac:spMkLst>
        </pc:spChg>
        <pc:grpChg chg="del">
          <ac:chgData name="Mohamed Radwan" userId="4bcaa16d27b46600" providerId="LiveId" clId="{C4DB037F-6B7F-47E3-81A0-9F589FD656B4}" dt="2020-06-21T19:25:21.918" v="102" actId="478"/>
          <ac:grpSpMkLst>
            <pc:docMk/>
            <pc:sldMk cId="901176215" sldId="2076137187"/>
            <ac:grpSpMk id="9" creationId="{C3C247B6-57D9-465F-8B03-AC2DD7F6DAF9}"/>
          </ac:grpSpMkLst>
        </pc:grpChg>
        <pc:picChg chg="add mod">
          <ac:chgData name="Mohamed Radwan" userId="4bcaa16d27b46600" providerId="LiveId" clId="{C4DB037F-6B7F-47E3-81A0-9F589FD656B4}" dt="2020-06-21T19:25:29.568" v="104" actId="1076"/>
          <ac:picMkLst>
            <pc:docMk/>
            <pc:sldMk cId="901176215" sldId="2076137187"/>
            <ac:picMk id="8" creationId="{561DD307-2437-4D86-A324-DCAE962D3132}"/>
          </ac:picMkLst>
        </pc:picChg>
      </pc:sldChg>
      <pc:sldChg chg="modSp mod">
        <pc:chgData name="Mohamed Radwan" userId="4bcaa16d27b46600" providerId="LiveId" clId="{C4DB037F-6B7F-47E3-81A0-9F589FD656B4}" dt="2020-06-21T19:25:57.617" v="107" actId="20577"/>
        <pc:sldMkLst>
          <pc:docMk/>
          <pc:sldMk cId="545894504" sldId="2076137188"/>
        </pc:sldMkLst>
        <pc:spChg chg="mod">
          <ac:chgData name="Mohamed Radwan" userId="4bcaa16d27b46600" providerId="LiveId" clId="{C4DB037F-6B7F-47E3-81A0-9F589FD656B4}" dt="2020-06-21T19:25:57.617" v="107" actId="20577"/>
          <ac:spMkLst>
            <pc:docMk/>
            <pc:sldMk cId="545894504" sldId="2076137188"/>
            <ac:spMk id="6" creationId="{F9CB73BB-2AA6-458F-9B0A-E987A051A35E}"/>
          </ac:spMkLst>
        </pc:spChg>
      </pc:sldChg>
      <pc:sldChg chg="modSp mod">
        <pc:chgData name="Mohamed Radwan" userId="4bcaa16d27b46600" providerId="LiveId" clId="{C4DB037F-6B7F-47E3-81A0-9F589FD656B4}" dt="2020-06-21T19:26:48.915" v="113" actId="20577"/>
        <pc:sldMkLst>
          <pc:docMk/>
          <pc:sldMk cId="4240383246" sldId="2076137190"/>
        </pc:sldMkLst>
        <pc:spChg chg="mod">
          <ac:chgData name="Mohamed Radwan" userId="4bcaa16d27b46600" providerId="LiveId" clId="{C4DB037F-6B7F-47E3-81A0-9F589FD656B4}" dt="2020-06-21T19:26:48.915" v="113" actId="20577"/>
          <ac:spMkLst>
            <pc:docMk/>
            <pc:sldMk cId="4240383246" sldId="2076137190"/>
            <ac:spMk id="2" creationId="{00000000-0000-0000-0000-000000000000}"/>
          </ac:spMkLst>
        </pc:spChg>
        <pc:spChg chg="mod">
          <ac:chgData name="Mohamed Radwan" userId="4bcaa16d27b46600" providerId="LiveId" clId="{C4DB037F-6B7F-47E3-81A0-9F589FD656B4}" dt="2020-06-21T19:26:36.236" v="112"/>
          <ac:spMkLst>
            <pc:docMk/>
            <pc:sldMk cId="4240383246" sldId="2076137190"/>
            <ac:spMk id="26" creationId="{77557EE4-F19F-47C7-942E-D1B16A331977}"/>
          </ac:spMkLst>
        </pc:spChg>
        <pc:picChg chg="mod">
          <ac:chgData name="Mohamed Radwan" userId="4bcaa16d27b46600" providerId="LiveId" clId="{C4DB037F-6B7F-47E3-81A0-9F589FD656B4}" dt="2020-06-21T19:26:27.879" v="111" actId="1076"/>
          <ac:picMkLst>
            <pc:docMk/>
            <pc:sldMk cId="4240383246" sldId="2076137190"/>
            <ac:picMk id="8" creationId="{561DD307-2437-4D86-A324-DCAE962D3132}"/>
          </ac:picMkLst>
        </pc:picChg>
      </pc:sldChg>
      <pc:sldChg chg="modSp mod">
        <pc:chgData name="Mohamed Radwan" userId="4bcaa16d27b46600" providerId="LiveId" clId="{C4DB037F-6B7F-47E3-81A0-9F589FD656B4}" dt="2020-06-21T19:26:52.036" v="114" actId="20577"/>
        <pc:sldMkLst>
          <pc:docMk/>
          <pc:sldMk cId="1300300059" sldId="2076137191"/>
        </pc:sldMkLst>
        <pc:spChg chg="mod">
          <ac:chgData name="Mohamed Radwan" userId="4bcaa16d27b46600" providerId="LiveId" clId="{C4DB037F-6B7F-47E3-81A0-9F589FD656B4}" dt="2020-06-21T19:26:52.036" v="114" actId="20577"/>
          <ac:spMkLst>
            <pc:docMk/>
            <pc:sldMk cId="1300300059" sldId="2076137191"/>
            <ac:spMk id="6" creationId="{F9CB73BB-2AA6-458F-9B0A-E987A051A35E}"/>
          </ac:spMkLst>
        </pc:spChg>
      </pc:sldChg>
      <pc:sldChg chg="modSp mod">
        <pc:chgData name="Mohamed Radwan" userId="4bcaa16d27b46600" providerId="LiveId" clId="{C4DB037F-6B7F-47E3-81A0-9F589FD656B4}" dt="2020-06-21T19:27:52.691" v="120" actId="1076"/>
        <pc:sldMkLst>
          <pc:docMk/>
          <pc:sldMk cId="357246736" sldId="2076137193"/>
        </pc:sldMkLst>
        <pc:spChg chg="mod">
          <ac:chgData name="Mohamed Radwan" userId="4bcaa16d27b46600" providerId="LiveId" clId="{C4DB037F-6B7F-47E3-81A0-9F589FD656B4}" dt="2020-06-21T19:27:15.429" v="116" actId="20577"/>
          <ac:spMkLst>
            <pc:docMk/>
            <pc:sldMk cId="357246736" sldId="2076137193"/>
            <ac:spMk id="2" creationId="{00000000-0000-0000-0000-000000000000}"/>
          </ac:spMkLst>
        </pc:spChg>
        <pc:spChg chg="mod">
          <ac:chgData name="Mohamed Radwan" userId="4bcaa16d27b46600" providerId="LiveId" clId="{C4DB037F-6B7F-47E3-81A0-9F589FD656B4}" dt="2020-06-21T19:27:27.993" v="118"/>
          <ac:spMkLst>
            <pc:docMk/>
            <pc:sldMk cId="357246736" sldId="2076137193"/>
            <ac:spMk id="26" creationId="{77557EE4-F19F-47C7-942E-D1B16A331977}"/>
          </ac:spMkLst>
        </pc:spChg>
        <pc:picChg chg="mod">
          <ac:chgData name="Mohamed Radwan" userId="4bcaa16d27b46600" providerId="LiveId" clId="{C4DB037F-6B7F-47E3-81A0-9F589FD656B4}" dt="2020-06-21T19:27:52.691" v="120" actId="1076"/>
          <ac:picMkLst>
            <pc:docMk/>
            <pc:sldMk cId="357246736" sldId="2076137193"/>
            <ac:picMk id="8" creationId="{561DD307-2437-4D86-A324-DCAE962D3132}"/>
          </ac:picMkLst>
        </pc:picChg>
      </pc:sldChg>
      <pc:sldChg chg="modSp mod">
        <pc:chgData name="Mohamed Radwan" userId="4bcaa16d27b46600" providerId="LiveId" clId="{C4DB037F-6B7F-47E3-81A0-9F589FD656B4}" dt="2020-06-21T19:27:18.583" v="117" actId="20577"/>
        <pc:sldMkLst>
          <pc:docMk/>
          <pc:sldMk cId="999015695" sldId="2076137194"/>
        </pc:sldMkLst>
        <pc:spChg chg="mod">
          <ac:chgData name="Mohamed Radwan" userId="4bcaa16d27b46600" providerId="LiveId" clId="{C4DB037F-6B7F-47E3-81A0-9F589FD656B4}" dt="2020-06-21T19:27:18.583" v="117" actId="20577"/>
          <ac:spMkLst>
            <pc:docMk/>
            <pc:sldMk cId="999015695" sldId="2076137194"/>
            <ac:spMk id="6" creationId="{F9CB73BB-2AA6-458F-9B0A-E987A051A35E}"/>
          </ac:spMkLst>
        </pc:spChg>
      </pc:sldChg>
      <pc:sldChg chg="modSp mod modNotesTx">
        <pc:chgData name="Mohamed Radwan" userId="4bcaa16d27b46600" providerId="LiveId" clId="{C4DB037F-6B7F-47E3-81A0-9F589FD656B4}" dt="2020-06-21T19:29:44.163" v="128" actId="20577"/>
        <pc:sldMkLst>
          <pc:docMk/>
          <pc:sldMk cId="2606244022" sldId="2076137196"/>
        </pc:sldMkLst>
        <pc:spChg chg="mod">
          <ac:chgData name="Mohamed Radwan" userId="4bcaa16d27b46600" providerId="LiveId" clId="{C4DB037F-6B7F-47E3-81A0-9F589FD656B4}" dt="2020-06-21T19:29:44.163" v="128" actId="20577"/>
          <ac:spMkLst>
            <pc:docMk/>
            <pc:sldMk cId="2606244022" sldId="2076137196"/>
            <ac:spMk id="2" creationId="{00000000-0000-0000-0000-000000000000}"/>
          </ac:spMkLst>
        </pc:spChg>
        <pc:spChg chg="mod">
          <ac:chgData name="Mohamed Radwan" userId="4bcaa16d27b46600" providerId="LiveId" clId="{C4DB037F-6B7F-47E3-81A0-9F589FD656B4}" dt="2020-06-21T19:29:02.928" v="125"/>
          <ac:spMkLst>
            <pc:docMk/>
            <pc:sldMk cId="2606244022" sldId="2076137196"/>
            <ac:spMk id="26" creationId="{77557EE4-F19F-47C7-942E-D1B16A331977}"/>
          </ac:spMkLst>
        </pc:spChg>
        <pc:picChg chg="mod">
          <ac:chgData name="Mohamed Radwan" userId="4bcaa16d27b46600" providerId="LiveId" clId="{C4DB037F-6B7F-47E3-81A0-9F589FD656B4}" dt="2020-06-21T19:28:41.228" v="124" actId="1076"/>
          <ac:picMkLst>
            <pc:docMk/>
            <pc:sldMk cId="2606244022" sldId="2076137196"/>
            <ac:picMk id="8" creationId="{561DD307-2437-4D86-A324-DCAE962D3132}"/>
          </ac:picMkLst>
        </pc:picChg>
      </pc:sldChg>
      <pc:sldChg chg="modSp mod">
        <pc:chgData name="Mohamed Radwan" userId="4bcaa16d27b46600" providerId="LiveId" clId="{C4DB037F-6B7F-47E3-81A0-9F589FD656B4}" dt="2020-06-21T19:29:49.281" v="129" actId="20577"/>
        <pc:sldMkLst>
          <pc:docMk/>
          <pc:sldMk cId="813916530" sldId="2076137197"/>
        </pc:sldMkLst>
        <pc:spChg chg="mod">
          <ac:chgData name="Mohamed Radwan" userId="4bcaa16d27b46600" providerId="LiveId" clId="{C4DB037F-6B7F-47E3-81A0-9F589FD656B4}" dt="2020-06-21T19:29:49.281" v="129" actId="20577"/>
          <ac:spMkLst>
            <pc:docMk/>
            <pc:sldMk cId="813916530" sldId="2076137197"/>
            <ac:spMk id="6" creationId="{F9CB73BB-2AA6-458F-9B0A-E987A051A35E}"/>
          </ac:spMkLst>
        </pc:spChg>
      </pc:sldChg>
      <pc:sldChg chg="addSp delSp modSp mod delAnim modAnim modNotesTx">
        <pc:chgData name="Mohamed Radwan" userId="4bcaa16d27b46600" providerId="LiveId" clId="{C4DB037F-6B7F-47E3-81A0-9F589FD656B4}" dt="2020-06-21T19:47:11.289" v="241"/>
        <pc:sldMkLst>
          <pc:docMk/>
          <pc:sldMk cId="176287242" sldId="2076137199"/>
        </pc:sldMkLst>
        <pc:spChg chg="mod">
          <ac:chgData name="Mohamed Radwan" userId="4bcaa16d27b46600" providerId="LiveId" clId="{C4DB037F-6B7F-47E3-81A0-9F589FD656B4}" dt="2020-06-21T19:32:14.047" v="149" actId="20577"/>
          <ac:spMkLst>
            <pc:docMk/>
            <pc:sldMk cId="176287242" sldId="2076137199"/>
            <ac:spMk id="2" creationId="{00000000-0000-0000-0000-000000000000}"/>
          </ac:spMkLst>
        </pc:spChg>
        <pc:spChg chg="mod">
          <ac:chgData name="Mohamed Radwan" userId="4bcaa16d27b46600" providerId="LiveId" clId="{C4DB037F-6B7F-47E3-81A0-9F589FD656B4}" dt="2020-06-21T19:31:28.520" v="144"/>
          <ac:spMkLst>
            <pc:docMk/>
            <pc:sldMk cId="176287242" sldId="2076137199"/>
            <ac:spMk id="26" creationId="{77557EE4-F19F-47C7-942E-D1B16A331977}"/>
          </ac:spMkLst>
        </pc:spChg>
        <pc:picChg chg="add del mod">
          <ac:chgData name="Mohamed Radwan" userId="4bcaa16d27b46600" providerId="LiveId" clId="{C4DB037F-6B7F-47E3-81A0-9F589FD656B4}" dt="2020-06-21T19:31:00.219" v="135"/>
          <ac:picMkLst>
            <pc:docMk/>
            <pc:sldMk cId="176287242" sldId="2076137199"/>
            <ac:picMk id="6" creationId="{034D7BDE-A728-404B-AA41-4F42450EF7ED}"/>
          </ac:picMkLst>
        </pc:picChg>
        <pc:picChg chg="add del mod">
          <ac:chgData name="Mohamed Radwan" userId="4bcaa16d27b46600" providerId="LiveId" clId="{C4DB037F-6B7F-47E3-81A0-9F589FD656B4}" dt="2020-06-21T19:31:00.219" v="135"/>
          <ac:picMkLst>
            <pc:docMk/>
            <pc:sldMk cId="176287242" sldId="2076137199"/>
            <ac:picMk id="7" creationId="{DB14F848-A73B-4817-912C-CDEE09380367}"/>
          </ac:picMkLst>
        </pc:picChg>
        <pc:picChg chg="del">
          <ac:chgData name="Mohamed Radwan" userId="4bcaa16d27b46600" providerId="LiveId" clId="{C4DB037F-6B7F-47E3-81A0-9F589FD656B4}" dt="2020-06-21T19:30:58.102" v="133" actId="478"/>
          <ac:picMkLst>
            <pc:docMk/>
            <pc:sldMk cId="176287242" sldId="2076137199"/>
            <ac:picMk id="8" creationId="{561DD307-2437-4D86-A324-DCAE962D3132}"/>
          </ac:picMkLst>
        </pc:picChg>
        <pc:picChg chg="add mod">
          <ac:chgData name="Mohamed Radwan" userId="4bcaa16d27b46600" providerId="LiveId" clId="{C4DB037F-6B7F-47E3-81A0-9F589FD656B4}" dt="2020-06-21T19:31:38.984" v="148" actId="1076"/>
          <ac:picMkLst>
            <pc:docMk/>
            <pc:sldMk cId="176287242" sldId="2076137199"/>
            <ac:picMk id="9" creationId="{00658051-A5EC-4808-9B59-E151858D6AC8}"/>
          </ac:picMkLst>
        </pc:picChg>
        <pc:picChg chg="add mod">
          <ac:chgData name="Mohamed Radwan" userId="4bcaa16d27b46600" providerId="LiveId" clId="{C4DB037F-6B7F-47E3-81A0-9F589FD656B4}" dt="2020-06-21T19:31:36.572" v="147" actId="1076"/>
          <ac:picMkLst>
            <pc:docMk/>
            <pc:sldMk cId="176287242" sldId="2076137199"/>
            <ac:picMk id="10" creationId="{D2057AFE-75D8-4FF4-BB60-62A77CB454F4}"/>
          </ac:picMkLst>
        </pc:picChg>
      </pc:sldChg>
      <pc:sldChg chg="modSp mod">
        <pc:chgData name="Mohamed Radwan" userId="4bcaa16d27b46600" providerId="LiveId" clId="{C4DB037F-6B7F-47E3-81A0-9F589FD656B4}" dt="2020-06-21T19:32:17.275" v="150" actId="20577"/>
        <pc:sldMkLst>
          <pc:docMk/>
          <pc:sldMk cId="2928490084" sldId="2076137200"/>
        </pc:sldMkLst>
        <pc:spChg chg="mod">
          <ac:chgData name="Mohamed Radwan" userId="4bcaa16d27b46600" providerId="LiveId" clId="{C4DB037F-6B7F-47E3-81A0-9F589FD656B4}" dt="2020-06-21T19:32:17.275" v="150" actId="20577"/>
          <ac:spMkLst>
            <pc:docMk/>
            <pc:sldMk cId="2928490084" sldId="2076137200"/>
            <ac:spMk id="6" creationId="{F9CB73BB-2AA6-458F-9B0A-E987A051A35E}"/>
          </ac:spMkLst>
        </pc:spChg>
      </pc:sldChg>
      <pc:sldChg chg="addSp delSp modSp mod delAnim modAnim">
        <pc:chgData name="Mohamed Radwan" userId="4bcaa16d27b46600" providerId="LiveId" clId="{C4DB037F-6B7F-47E3-81A0-9F589FD656B4}" dt="2020-06-21T19:47:05.909" v="240"/>
        <pc:sldMkLst>
          <pc:docMk/>
          <pc:sldMk cId="2362975428" sldId="2076137202"/>
        </pc:sldMkLst>
        <pc:spChg chg="mod">
          <ac:chgData name="Mohamed Radwan" userId="4bcaa16d27b46600" providerId="LiveId" clId="{C4DB037F-6B7F-47E3-81A0-9F589FD656B4}" dt="2020-06-21T19:32:37.495" v="151" actId="20577"/>
          <ac:spMkLst>
            <pc:docMk/>
            <pc:sldMk cId="2362975428" sldId="2076137202"/>
            <ac:spMk id="2" creationId="{00000000-0000-0000-0000-000000000000}"/>
          </ac:spMkLst>
        </pc:spChg>
        <pc:spChg chg="add del mod">
          <ac:chgData name="Mohamed Radwan" userId="4bcaa16d27b46600" providerId="LiveId" clId="{C4DB037F-6B7F-47E3-81A0-9F589FD656B4}" dt="2020-06-21T19:33:07.412" v="157"/>
          <ac:spMkLst>
            <pc:docMk/>
            <pc:sldMk cId="2362975428" sldId="2076137202"/>
            <ac:spMk id="8" creationId="{699F0019-5C43-4EB3-938D-FDDB6C4F9DE4}"/>
          </ac:spMkLst>
        </pc:spChg>
        <pc:spChg chg="add mod">
          <ac:chgData name="Mohamed Radwan" userId="4bcaa16d27b46600" providerId="LiveId" clId="{C4DB037F-6B7F-47E3-81A0-9F589FD656B4}" dt="2020-06-21T19:33:30.340" v="164" actId="1076"/>
          <ac:spMkLst>
            <pc:docMk/>
            <pc:sldMk cId="2362975428" sldId="2076137202"/>
            <ac:spMk id="12" creationId="{1E76A0B0-4313-4D77-A49D-64954E3004A1}"/>
          </ac:spMkLst>
        </pc:spChg>
        <pc:spChg chg="mod">
          <ac:chgData name="Mohamed Radwan" userId="4bcaa16d27b46600" providerId="LiveId" clId="{C4DB037F-6B7F-47E3-81A0-9F589FD656B4}" dt="2020-06-21T19:33:39.790" v="165"/>
          <ac:spMkLst>
            <pc:docMk/>
            <pc:sldMk cId="2362975428" sldId="2076137202"/>
            <ac:spMk id="26" creationId="{77557EE4-F19F-47C7-942E-D1B16A331977}"/>
          </ac:spMkLst>
        </pc:spChg>
        <pc:picChg chg="add del mod">
          <ac:chgData name="Mohamed Radwan" userId="4bcaa16d27b46600" providerId="LiveId" clId="{C4DB037F-6B7F-47E3-81A0-9F589FD656B4}" dt="2020-06-21T19:33:07.412" v="157"/>
          <ac:picMkLst>
            <pc:docMk/>
            <pc:sldMk cId="2362975428" sldId="2076137202"/>
            <ac:picMk id="7" creationId="{2CC6D743-B80A-4C82-8515-B9D49F68A2FF}"/>
          </ac:picMkLst>
        </pc:picChg>
        <pc:picChg chg="del">
          <ac:chgData name="Mohamed Radwan" userId="4bcaa16d27b46600" providerId="LiveId" clId="{C4DB037F-6B7F-47E3-81A0-9F589FD656B4}" dt="2020-06-21T19:33:16.835" v="161" actId="478"/>
          <ac:picMkLst>
            <pc:docMk/>
            <pc:sldMk cId="2362975428" sldId="2076137202"/>
            <ac:picMk id="9" creationId="{00658051-A5EC-4808-9B59-E151858D6AC8}"/>
          </ac:picMkLst>
        </pc:picChg>
        <pc:picChg chg="del">
          <ac:chgData name="Mohamed Radwan" userId="4bcaa16d27b46600" providerId="LiveId" clId="{C4DB037F-6B7F-47E3-81A0-9F589FD656B4}" dt="2020-06-21T19:33:16.835" v="161" actId="478"/>
          <ac:picMkLst>
            <pc:docMk/>
            <pc:sldMk cId="2362975428" sldId="2076137202"/>
            <ac:picMk id="10" creationId="{D2057AFE-75D8-4FF4-BB60-62A77CB454F4}"/>
          </ac:picMkLst>
        </pc:picChg>
        <pc:picChg chg="add mod">
          <ac:chgData name="Mohamed Radwan" userId="4bcaa16d27b46600" providerId="LiveId" clId="{C4DB037F-6B7F-47E3-81A0-9F589FD656B4}" dt="2020-06-21T19:33:30.340" v="164" actId="1076"/>
          <ac:picMkLst>
            <pc:docMk/>
            <pc:sldMk cId="2362975428" sldId="2076137202"/>
            <ac:picMk id="11" creationId="{42B977F1-55D4-4B12-922D-41140E3333A2}"/>
          </ac:picMkLst>
        </pc:picChg>
      </pc:sldChg>
      <pc:sldChg chg="modSp mod modNotesTx">
        <pc:chgData name="Mohamed Radwan" userId="4bcaa16d27b46600" providerId="LiveId" clId="{C4DB037F-6B7F-47E3-81A0-9F589FD656B4}" dt="2020-06-21T19:32:47.381" v="153" actId="6549"/>
        <pc:sldMkLst>
          <pc:docMk/>
          <pc:sldMk cId="1485473398" sldId="2076137203"/>
        </pc:sldMkLst>
        <pc:spChg chg="mod">
          <ac:chgData name="Mohamed Radwan" userId="4bcaa16d27b46600" providerId="LiveId" clId="{C4DB037F-6B7F-47E3-81A0-9F589FD656B4}" dt="2020-06-21T19:32:40.951" v="152" actId="20577"/>
          <ac:spMkLst>
            <pc:docMk/>
            <pc:sldMk cId="1485473398" sldId="2076137203"/>
            <ac:spMk id="6" creationId="{F9CB73BB-2AA6-458F-9B0A-E987A051A35E}"/>
          </ac:spMkLst>
        </pc:spChg>
      </pc:sldChg>
      <pc:sldChg chg="addSp delSp modSp mod delAnim modAnim modNotesTx">
        <pc:chgData name="Mohamed Radwan" userId="4bcaa16d27b46600" providerId="LiveId" clId="{C4DB037F-6B7F-47E3-81A0-9F589FD656B4}" dt="2020-06-21T19:46:59.464" v="239"/>
        <pc:sldMkLst>
          <pc:docMk/>
          <pc:sldMk cId="2584200074" sldId="2076137205"/>
        </pc:sldMkLst>
        <pc:spChg chg="mod">
          <ac:chgData name="Mohamed Radwan" userId="4bcaa16d27b46600" providerId="LiveId" clId="{C4DB037F-6B7F-47E3-81A0-9F589FD656B4}" dt="2020-06-21T19:35:32.758" v="181" actId="20577"/>
          <ac:spMkLst>
            <pc:docMk/>
            <pc:sldMk cId="2584200074" sldId="2076137205"/>
            <ac:spMk id="2" creationId="{00000000-0000-0000-0000-000000000000}"/>
          </ac:spMkLst>
        </pc:spChg>
        <pc:spChg chg="add del mod">
          <ac:chgData name="Mohamed Radwan" userId="4bcaa16d27b46600" providerId="LiveId" clId="{C4DB037F-6B7F-47E3-81A0-9F589FD656B4}" dt="2020-06-21T19:34:54.609" v="172"/>
          <ac:spMkLst>
            <pc:docMk/>
            <pc:sldMk cId="2584200074" sldId="2076137205"/>
            <ac:spMk id="8" creationId="{861755E5-8C32-4F75-881F-3987D7D34D7C}"/>
          </ac:spMkLst>
        </pc:spChg>
        <pc:spChg chg="add mod">
          <ac:chgData name="Mohamed Radwan" userId="4bcaa16d27b46600" providerId="LiveId" clId="{C4DB037F-6B7F-47E3-81A0-9F589FD656B4}" dt="2020-06-21T19:35:22.276" v="179" actId="1076"/>
          <ac:spMkLst>
            <pc:docMk/>
            <pc:sldMk cId="2584200074" sldId="2076137205"/>
            <ac:spMk id="10" creationId="{C8DD6A5E-6672-4261-B34D-97B596D78798}"/>
          </ac:spMkLst>
        </pc:spChg>
        <pc:spChg chg="del">
          <ac:chgData name="Mohamed Radwan" userId="4bcaa16d27b46600" providerId="LiveId" clId="{C4DB037F-6B7F-47E3-81A0-9F589FD656B4}" dt="2020-06-21T19:35:07.181" v="176" actId="478"/>
          <ac:spMkLst>
            <pc:docMk/>
            <pc:sldMk cId="2584200074" sldId="2076137205"/>
            <ac:spMk id="12" creationId="{1E76A0B0-4313-4D77-A49D-64954E3004A1}"/>
          </ac:spMkLst>
        </pc:spChg>
        <pc:spChg chg="mod">
          <ac:chgData name="Mohamed Radwan" userId="4bcaa16d27b46600" providerId="LiveId" clId="{C4DB037F-6B7F-47E3-81A0-9F589FD656B4}" dt="2020-06-21T19:35:44.960" v="183"/>
          <ac:spMkLst>
            <pc:docMk/>
            <pc:sldMk cId="2584200074" sldId="2076137205"/>
            <ac:spMk id="26" creationId="{77557EE4-F19F-47C7-942E-D1B16A331977}"/>
          </ac:spMkLst>
        </pc:spChg>
        <pc:picChg chg="add del mod">
          <ac:chgData name="Mohamed Radwan" userId="4bcaa16d27b46600" providerId="LiveId" clId="{C4DB037F-6B7F-47E3-81A0-9F589FD656B4}" dt="2020-06-21T19:34:54.609" v="172"/>
          <ac:picMkLst>
            <pc:docMk/>
            <pc:sldMk cId="2584200074" sldId="2076137205"/>
            <ac:picMk id="7" creationId="{49DAC204-C0B9-4CF9-B083-B0AF0E6A88C7}"/>
          </ac:picMkLst>
        </pc:picChg>
        <pc:picChg chg="add mod">
          <ac:chgData name="Mohamed Radwan" userId="4bcaa16d27b46600" providerId="LiveId" clId="{C4DB037F-6B7F-47E3-81A0-9F589FD656B4}" dt="2020-06-21T19:35:13.865" v="178" actId="1076"/>
          <ac:picMkLst>
            <pc:docMk/>
            <pc:sldMk cId="2584200074" sldId="2076137205"/>
            <ac:picMk id="9" creationId="{F755009C-8D89-41E1-81F8-348C60BB8471}"/>
          </ac:picMkLst>
        </pc:picChg>
        <pc:picChg chg="del">
          <ac:chgData name="Mohamed Radwan" userId="4bcaa16d27b46600" providerId="LiveId" clId="{C4DB037F-6B7F-47E3-81A0-9F589FD656B4}" dt="2020-06-21T19:35:07.181" v="176" actId="478"/>
          <ac:picMkLst>
            <pc:docMk/>
            <pc:sldMk cId="2584200074" sldId="2076137205"/>
            <ac:picMk id="11" creationId="{42B977F1-55D4-4B12-922D-41140E3333A2}"/>
          </ac:picMkLst>
        </pc:picChg>
      </pc:sldChg>
      <pc:sldChg chg="modSp mod">
        <pc:chgData name="Mohamed Radwan" userId="4bcaa16d27b46600" providerId="LiveId" clId="{C4DB037F-6B7F-47E3-81A0-9F589FD656B4}" dt="2020-06-21T19:35:36.332" v="182" actId="20577"/>
        <pc:sldMkLst>
          <pc:docMk/>
          <pc:sldMk cId="3232617219" sldId="2076137206"/>
        </pc:sldMkLst>
        <pc:spChg chg="mod">
          <ac:chgData name="Mohamed Radwan" userId="4bcaa16d27b46600" providerId="LiveId" clId="{C4DB037F-6B7F-47E3-81A0-9F589FD656B4}" dt="2020-06-21T19:35:36.332" v="182" actId="20577"/>
          <ac:spMkLst>
            <pc:docMk/>
            <pc:sldMk cId="3232617219" sldId="2076137206"/>
            <ac:spMk id="6" creationId="{F9CB73BB-2AA6-458F-9B0A-E987A051A35E}"/>
          </ac:spMkLst>
        </pc:spChg>
      </pc:sldChg>
      <pc:sldChg chg="addSp delSp modSp mod delAnim modAnim">
        <pc:chgData name="Mohamed Radwan" userId="4bcaa16d27b46600" providerId="LiveId" clId="{C4DB037F-6B7F-47E3-81A0-9F589FD656B4}" dt="2020-06-21T19:46:52.944" v="238"/>
        <pc:sldMkLst>
          <pc:docMk/>
          <pc:sldMk cId="843761929" sldId="2076137208"/>
        </pc:sldMkLst>
        <pc:spChg chg="mod">
          <ac:chgData name="Mohamed Radwan" userId="4bcaa16d27b46600" providerId="LiveId" clId="{C4DB037F-6B7F-47E3-81A0-9F589FD656B4}" dt="2020-06-21T19:36:47.813" v="197" actId="20577"/>
          <ac:spMkLst>
            <pc:docMk/>
            <pc:sldMk cId="843761929" sldId="2076137208"/>
            <ac:spMk id="2" creationId="{00000000-0000-0000-0000-000000000000}"/>
          </ac:spMkLst>
        </pc:spChg>
        <pc:spChg chg="del">
          <ac:chgData name="Mohamed Radwan" userId="4bcaa16d27b46600" providerId="LiveId" clId="{C4DB037F-6B7F-47E3-81A0-9F589FD656B4}" dt="2020-06-21T19:36:37.719" v="192" actId="478"/>
          <ac:spMkLst>
            <pc:docMk/>
            <pc:sldMk cId="843761929" sldId="2076137208"/>
            <ac:spMk id="10" creationId="{C8DD6A5E-6672-4261-B34D-97B596D78798}"/>
          </ac:spMkLst>
        </pc:spChg>
        <pc:spChg chg="add del mod">
          <ac:chgData name="Mohamed Radwan" userId="4bcaa16d27b46600" providerId="LiveId" clId="{C4DB037F-6B7F-47E3-81A0-9F589FD656B4}" dt="2020-06-21T19:36:39.417" v="194"/>
          <ac:spMkLst>
            <pc:docMk/>
            <pc:sldMk cId="843761929" sldId="2076137208"/>
            <ac:spMk id="11" creationId="{4699922E-9682-47B5-92E5-B76479880392}"/>
          </ac:spMkLst>
        </pc:spChg>
        <pc:spChg chg="add mod">
          <ac:chgData name="Mohamed Radwan" userId="4bcaa16d27b46600" providerId="LiveId" clId="{C4DB037F-6B7F-47E3-81A0-9F589FD656B4}" dt="2020-06-21T19:36:45.592" v="196" actId="1076"/>
          <ac:spMkLst>
            <pc:docMk/>
            <pc:sldMk cId="843761929" sldId="2076137208"/>
            <ac:spMk id="14" creationId="{F49E23D9-81E3-4DF3-BF87-F012B5EBA5B1}"/>
          </ac:spMkLst>
        </pc:spChg>
        <pc:spChg chg="mod">
          <ac:chgData name="Mohamed Radwan" userId="4bcaa16d27b46600" providerId="LiveId" clId="{C4DB037F-6B7F-47E3-81A0-9F589FD656B4}" dt="2020-06-21T19:37:01.271" v="199"/>
          <ac:spMkLst>
            <pc:docMk/>
            <pc:sldMk cId="843761929" sldId="2076137208"/>
            <ac:spMk id="26" creationId="{77557EE4-F19F-47C7-942E-D1B16A331977}"/>
          </ac:spMkLst>
        </pc:spChg>
        <pc:picChg chg="add del mod">
          <ac:chgData name="Mohamed Radwan" userId="4bcaa16d27b46600" providerId="LiveId" clId="{C4DB037F-6B7F-47E3-81A0-9F589FD656B4}" dt="2020-06-21T19:36:39.417" v="194"/>
          <ac:picMkLst>
            <pc:docMk/>
            <pc:sldMk cId="843761929" sldId="2076137208"/>
            <ac:picMk id="7" creationId="{4490CE0B-BB20-41FF-94D0-14F061929CB9}"/>
          </ac:picMkLst>
        </pc:picChg>
        <pc:picChg chg="add del mod">
          <ac:chgData name="Mohamed Radwan" userId="4bcaa16d27b46600" providerId="LiveId" clId="{C4DB037F-6B7F-47E3-81A0-9F589FD656B4}" dt="2020-06-21T19:36:39.417" v="194"/>
          <ac:picMkLst>
            <pc:docMk/>
            <pc:sldMk cId="843761929" sldId="2076137208"/>
            <ac:picMk id="8" creationId="{F913B791-959F-46C4-92BC-8F6CE4FFD051}"/>
          </ac:picMkLst>
        </pc:picChg>
        <pc:picChg chg="del">
          <ac:chgData name="Mohamed Radwan" userId="4bcaa16d27b46600" providerId="LiveId" clId="{C4DB037F-6B7F-47E3-81A0-9F589FD656B4}" dt="2020-06-21T19:36:37.719" v="192" actId="478"/>
          <ac:picMkLst>
            <pc:docMk/>
            <pc:sldMk cId="843761929" sldId="2076137208"/>
            <ac:picMk id="9" creationId="{F755009C-8D89-41E1-81F8-348C60BB8471}"/>
          </ac:picMkLst>
        </pc:picChg>
        <pc:picChg chg="add mod">
          <ac:chgData name="Mohamed Radwan" userId="4bcaa16d27b46600" providerId="LiveId" clId="{C4DB037F-6B7F-47E3-81A0-9F589FD656B4}" dt="2020-06-21T19:36:45.592" v="196" actId="1076"/>
          <ac:picMkLst>
            <pc:docMk/>
            <pc:sldMk cId="843761929" sldId="2076137208"/>
            <ac:picMk id="12" creationId="{D9E618B9-2BA4-4EAA-BBFB-B34F7E5E1956}"/>
          </ac:picMkLst>
        </pc:picChg>
        <pc:picChg chg="add mod">
          <ac:chgData name="Mohamed Radwan" userId="4bcaa16d27b46600" providerId="LiveId" clId="{C4DB037F-6B7F-47E3-81A0-9F589FD656B4}" dt="2020-06-21T19:36:45.592" v="196" actId="1076"/>
          <ac:picMkLst>
            <pc:docMk/>
            <pc:sldMk cId="843761929" sldId="2076137208"/>
            <ac:picMk id="13" creationId="{BA893DAE-7292-4AA7-B6C0-4227318F3E73}"/>
          </ac:picMkLst>
        </pc:picChg>
      </pc:sldChg>
      <pc:sldChg chg="modSp mod">
        <pc:chgData name="Mohamed Radwan" userId="4bcaa16d27b46600" providerId="LiveId" clId="{C4DB037F-6B7F-47E3-81A0-9F589FD656B4}" dt="2020-06-21T19:36:50.915" v="198" actId="20577"/>
        <pc:sldMkLst>
          <pc:docMk/>
          <pc:sldMk cId="611310139" sldId="2076137209"/>
        </pc:sldMkLst>
        <pc:spChg chg="mod">
          <ac:chgData name="Mohamed Radwan" userId="4bcaa16d27b46600" providerId="LiveId" clId="{C4DB037F-6B7F-47E3-81A0-9F589FD656B4}" dt="2020-06-21T19:36:50.915" v="198" actId="20577"/>
          <ac:spMkLst>
            <pc:docMk/>
            <pc:sldMk cId="611310139" sldId="2076137209"/>
            <ac:spMk id="6" creationId="{F9CB73BB-2AA6-458F-9B0A-E987A051A35E}"/>
          </ac:spMkLst>
        </pc:spChg>
      </pc:sldChg>
      <pc:sldChg chg="addSp delSp modSp mod delAnim modAnim">
        <pc:chgData name="Mohamed Radwan" userId="4bcaa16d27b46600" providerId="LiveId" clId="{C4DB037F-6B7F-47E3-81A0-9F589FD656B4}" dt="2020-06-21T19:46:35.864" v="237"/>
        <pc:sldMkLst>
          <pc:docMk/>
          <pc:sldMk cId="4092883519" sldId="2076137211"/>
        </pc:sldMkLst>
        <pc:spChg chg="mod">
          <ac:chgData name="Mohamed Radwan" userId="4bcaa16d27b46600" providerId="LiveId" clId="{C4DB037F-6B7F-47E3-81A0-9F589FD656B4}" dt="2020-06-21T19:45:49.591" v="235" actId="20577"/>
          <ac:spMkLst>
            <pc:docMk/>
            <pc:sldMk cId="4092883519" sldId="2076137211"/>
            <ac:spMk id="2" creationId="{00000000-0000-0000-0000-000000000000}"/>
          </ac:spMkLst>
        </pc:spChg>
        <pc:spChg chg="add mod">
          <ac:chgData name="Mohamed Radwan" userId="4bcaa16d27b46600" providerId="LiveId" clId="{C4DB037F-6B7F-47E3-81A0-9F589FD656B4}" dt="2020-06-21T19:45:20.524" v="231" actId="1076"/>
          <ac:spMkLst>
            <pc:docMk/>
            <pc:sldMk cId="4092883519" sldId="2076137211"/>
            <ac:spMk id="8" creationId="{F020304F-8123-4BD9-9C5B-CE014511A606}"/>
          </ac:spMkLst>
        </pc:spChg>
        <pc:spChg chg="del">
          <ac:chgData name="Mohamed Radwan" userId="4bcaa16d27b46600" providerId="LiveId" clId="{C4DB037F-6B7F-47E3-81A0-9F589FD656B4}" dt="2020-06-21T19:44:25.633" v="216" actId="478"/>
          <ac:spMkLst>
            <pc:docMk/>
            <pc:sldMk cId="4092883519" sldId="2076137211"/>
            <ac:spMk id="14" creationId="{F49E23D9-81E3-4DF3-BF87-F012B5EBA5B1}"/>
          </ac:spMkLst>
        </pc:spChg>
        <pc:spChg chg="mod">
          <ac:chgData name="Mohamed Radwan" userId="4bcaa16d27b46600" providerId="LiveId" clId="{C4DB037F-6B7F-47E3-81A0-9F589FD656B4}" dt="2020-06-21T19:45:33.427" v="233"/>
          <ac:spMkLst>
            <pc:docMk/>
            <pc:sldMk cId="4092883519" sldId="2076137211"/>
            <ac:spMk id="26" creationId="{77557EE4-F19F-47C7-942E-D1B16A331977}"/>
          </ac:spMkLst>
        </pc:spChg>
        <pc:picChg chg="add mod">
          <ac:chgData name="Mohamed Radwan" userId="4bcaa16d27b46600" providerId="LiveId" clId="{C4DB037F-6B7F-47E3-81A0-9F589FD656B4}" dt="2020-06-21T19:45:22.965" v="232" actId="1076"/>
          <ac:picMkLst>
            <pc:docMk/>
            <pc:sldMk cId="4092883519" sldId="2076137211"/>
            <ac:picMk id="9" creationId="{B25C531B-3CCD-4C9F-9BDF-1A9889F02562}"/>
          </ac:picMkLst>
        </pc:picChg>
        <pc:picChg chg="add mod">
          <ac:chgData name="Mohamed Radwan" userId="4bcaa16d27b46600" providerId="LiveId" clId="{C4DB037F-6B7F-47E3-81A0-9F589FD656B4}" dt="2020-06-21T19:45:18.161" v="230" actId="14100"/>
          <ac:picMkLst>
            <pc:docMk/>
            <pc:sldMk cId="4092883519" sldId="2076137211"/>
            <ac:picMk id="10" creationId="{018E11D2-47BC-4F91-AA09-BFAB8E50900A}"/>
          </ac:picMkLst>
        </pc:picChg>
        <pc:picChg chg="del">
          <ac:chgData name="Mohamed Radwan" userId="4bcaa16d27b46600" providerId="LiveId" clId="{C4DB037F-6B7F-47E3-81A0-9F589FD656B4}" dt="2020-06-21T19:44:25.633" v="216" actId="478"/>
          <ac:picMkLst>
            <pc:docMk/>
            <pc:sldMk cId="4092883519" sldId="2076137211"/>
            <ac:picMk id="12" creationId="{D9E618B9-2BA4-4EAA-BBFB-B34F7E5E1956}"/>
          </ac:picMkLst>
        </pc:picChg>
        <pc:picChg chg="del">
          <ac:chgData name="Mohamed Radwan" userId="4bcaa16d27b46600" providerId="LiveId" clId="{C4DB037F-6B7F-47E3-81A0-9F589FD656B4}" dt="2020-06-21T19:44:25.633" v="216" actId="478"/>
          <ac:picMkLst>
            <pc:docMk/>
            <pc:sldMk cId="4092883519" sldId="2076137211"/>
            <ac:picMk id="13" creationId="{BA893DAE-7292-4AA7-B6C0-4227318F3E73}"/>
          </ac:picMkLst>
        </pc:picChg>
      </pc:sldChg>
      <pc:sldChg chg="modSp mod">
        <pc:chgData name="Mohamed Radwan" userId="4bcaa16d27b46600" providerId="LiveId" clId="{C4DB037F-6B7F-47E3-81A0-9F589FD656B4}" dt="2020-06-21T19:45:52.964" v="236" actId="20577"/>
        <pc:sldMkLst>
          <pc:docMk/>
          <pc:sldMk cId="2368410826" sldId="2076137212"/>
        </pc:sldMkLst>
        <pc:spChg chg="mod">
          <ac:chgData name="Mohamed Radwan" userId="4bcaa16d27b46600" providerId="LiveId" clId="{C4DB037F-6B7F-47E3-81A0-9F589FD656B4}" dt="2020-06-21T19:45:52.964" v="236" actId="20577"/>
          <ac:spMkLst>
            <pc:docMk/>
            <pc:sldMk cId="2368410826" sldId="2076137212"/>
            <ac:spMk id="6" creationId="{F9CB73BB-2AA6-458F-9B0A-E987A051A35E}"/>
          </ac:spMkLst>
        </pc:spChg>
      </pc:sldChg>
      <pc:sldChg chg="addSp delSp modSp mod delAnim modAnim">
        <pc:chgData name="Mohamed Radwan" userId="4bcaa16d27b46600" providerId="LiveId" clId="{C4DB037F-6B7F-47E3-81A0-9F589FD656B4}" dt="2020-06-21T19:50:30.718" v="263" actId="20577"/>
        <pc:sldMkLst>
          <pc:docMk/>
          <pc:sldMk cId="2033981190" sldId="2076137214"/>
        </pc:sldMkLst>
        <pc:spChg chg="mod">
          <ac:chgData name="Mohamed Radwan" userId="4bcaa16d27b46600" providerId="LiveId" clId="{C4DB037F-6B7F-47E3-81A0-9F589FD656B4}" dt="2020-06-21T19:50:30.718" v="263" actId="20577"/>
          <ac:spMkLst>
            <pc:docMk/>
            <pc:sldMk cId="2033981190" sldId="2076137214"/>
            <ac:spMk id="2" creationId="{00000000-0000-0000-0000-000000000000}"/>
          </ac:spMkLst>
        </pc:spChg>
        <pc:spChg chg="mod">
          <ac:chgData name="Mohamed Radwan" userId="4bcaa16d27b46600" providerId="LiveId" clId="{C4DB037F-6B7F-47E3-81A0-9F589FD656B4}" dt="2020-06-21T19:50:03.569" v="260" actId="14100"/>
          <ac:spMkLst>
            <pc:docMk/>
            <pc:sldMk cId="2033981190" sldId="2076137214"/>
            <ac:spMk id="26" creationId="{77557EE4-F19F-47C7-942E-D1B16A331977}"/>
          </ac:spMkLst>
        </pc:spChg>
        <pc:picChg chg="add del mod">
          <ac:chgData name="Mohamed Radwan" userId="4bcaa16d27b46600" providerId="LiveId" clId="{C4DB037F-6B7F-47E3-81A0-9F589FD656B4}" dt="2020-06-21T19:49:13.032" v="249" actId="21"/>
          <ac:picMkLst>
            <pc:docMk/>
            <pc:sldMk cId="2033981190" sldId="2076137214"/>
            <ac:picMk id="7" creationId="{65DAE05A-242F-498F-B7A8-84B53EB30A6A}"/>
          </ac:picMkLst>
        </pc:picChg>
        <pc:picChg chg="add del mod">
          <ac:chgData name="Mohamed Radwan" userId="4bcaa16d27b46600" providerId="LiveId" clId="{C4DB037F-6B7F-47E3-81A0-9F589FD656B4}" dt="2020-06-21T19:49:13.032" v="249" actId="21"/>
          <ac:picMkLst>
            <pc:docMk/>
            <pc:sldMk cId="2033981190" sldId="2076137214"/>
            <ac:picMk id="8" creationId="{B835A4B3-616A-4756-B0CC-D41A379339A9}"/>
          </ac:picMkLst>
        </pc:picChg>
        <pc:picChg chg="mod">
          <ac:chgData name="Mohamed Radwan" userId="4bcaa16d27b46600" providerId="LiveId" clId="{C4DB037F-6B7F-47E3-81A0-9F589FD656B4}" dt="2020-06-21T19:49:48.138" v="258" actId="1076"/>
          <ac:picMkLst>
            <pc:docMk/>
            <pc:sldMk cId="2033981190" sldId="2076137214"/>
            <ac:picMk id="9" creationId="{00658051-A5EC-4808-9B59-E151858D6AC8}"/>
          </ac:picMkLst>
        </pc:picChg>
        <pc:picChg chg="del">
          <ac:chgData name="Mohamed Radwan" userId="4bcaa16d27b46600" providerId="LiveId" clId="{C4DB037F-6B7F-47E3-81A0-9F589FD656B4}" dt="2020-06-21T19:48:54.941" v="243" actId="478"/>
          <ac:picMkLst>
            <pc:docMk/>
            <pc:sldMk cId="2033981190" sldId="2076137214"/>
            <ac:picMk id="10" creationId="{D2057AFE-75D8-4FF4-BB60-62A77CB454F4}"/>
          </ac:picMkLst>
        </pc:picChg>
        <pc:picChg chg="add del mod">
          <ac:chgData name="Mohamed Radwan" userId="4bcaa16d27b46600" providerId="LiveId" clId="{C4DB037F-6B7F-47E3-81A0-9F589FD656B4}" dt="2020-06-21T19:49:13.032" v="249" actId="21"/>
          <ac:picMkLst>
            <pc:docMk/>
            <pc:sldMk cId="2033981190" sldId="2076137214"/>
            <ac:picMk id="11" creationId="{0B5DD0DA-22E7-4DE0-8961-8D70955B7C46}"/>
          </ac:picMkLst>
        </pc:picChg>
        <pc:picChg chg="add mod">
          <ac:chgData name="Mohamed Radwan" userId="4bcaa16d27b46600" providerId="LiveId" clId="{C4DB037F-6B7F-47E3-81A0-9F589FD656B4}" dt="2020-06-21T19:49:43.019" v="257" actId="1076"/>
          <ac:picMkLst>
            <pc:docMk/>
            <pc:sldMk cId="2033981190" sldId="2076137214"/>
            <ac:picMk id="12" creationId="{41D1337A-DFDE-438C-9346-03CADA24338B}"/>
          </ac:picMkLst>
        </pc:picChg>
        <pc:picChg chg="add mod">
          <ac:chgData name="Mohamed Radwan" userId="4bcaa16d27b46600" providerId="LiveId" clId="{C4DB037F-6B7F-47E3-81A0-9F589FD656B4}" dt="2020-06-21T19:49:43.019" v="257" actId="1076"/>
          <ac:picMkLst>
            <pc:docMk/>
            <pc:sldMk cId="2033981190" sldId="2076137214"/>
            <ac:picMk id="13" creationId="{98B9E5DC-5466-4B56-A741-CB03116CF622}"/>
          </ac:picMkLst>
        </pc:picChg>
        <pc:picChg chg="add mod">
          <ac:chgData name="Mohamed Radwan" userId="4bcaa16d27b46600" providerId="LiveId" clId="{C4DB037F-6B7F-47E3-81A0-9F589FD656B4}" dt="2020-06-21T19:49:43.019" v="257" actId="1076"/>
          <ac:picMkLst>
            <pc:docMk/>
            <pc:sldMk cId="2033981190" sldId="2076137214"/>
            <ac:picMk id="14" creationId="{792B763C-E98F-48C7-860A-8663DC0E365E}"/>
          </ac:picMkLst>
        </pc:picChg>
      </pc:sldChg>
    </pc:docChg>
  </pc:docChgLst>
  <pc:docChgLst>
    <pc:chgData name="Mohamed Radwan" userId="4bcaa16d27b46600" providerId="LiveId" clId="{A9CC532C-6E39-4FA1-BC35-2388D84F9431}"/>
    <pc:docChg chg="delSld modSection">
      <pc:chgData name="Mohamed Radwan" userId="4bcaa16d27b46600" providerId="LiveId" clId="{A9CC532C-6E39-4FA1-BC35-2388D84F9431}" dt="2020-06-21T18:07:12.182" v="1" actId="2696"/>
      <pc:docMkLst>
        <pc:docMk/>
      </pc:docMkLst>
      <pc:sldChg chg="del">
        <pc:chgData name="Mohamed Radwan" userId="4bcaa16d27b46600" providerId="LiveId" clId="{A9CC532C-6E39-4FA1-BC35-2388D84F9431}" dt="2020-06-21T18:07:04.023" v="0" actId="47"/>
        <pc:sldMkLst>
          <pc:docMk/>
          <pc:sldMk cId="1613942236" sldId="2076136465"/>
        </pc:sldMkLst>
      </pc:sldChg>
      <pc:sldChg chg="del">
        <pc:chgData name="Mohamed Radwan" userId="4bcaa16d27b46600" providerId="LiveId" clId="{A9CC532C-6E39-4FA1-BC35-2388D84F9431}" dt="2020-06-21T18:07:12.182" v="1" actId="2696"/>
        <pc:sldMkLst>
          <pc:docMk/>
          <pc:sldMk cId="3467759841" sldId="2076137154"/>
        </pc:sldMkLst>
      </pc:sldChg>
      <pc:sldChg chg="del">
        <pc:chgData name="Mohamed Radwan" userId="4bcaa16d27b46600" providerId="LiveId" clId="{A9CC532C-6E39-4FA1-BC35-2388D84F9431}" dt="2020-06-21T18:07:12.182" v="1" actId="2696"/>
        <pc:sldMkLst>
          <pc:docMk/>
          <pc:sldMk cId="2434196498" sldId="2076137155"/>
        </pc:sldMkLst>
      </pc:sldChg>
      <pc:sldChg chg="del">
        <pc:chgData name="Mohamed Radwan" userId="4bcaa16d27b46600" providerId="LiveId" clId="{A9CC532C-6E39-4FA1-BC35-2388D84F9431}" dt="2020-06-21T18:07:12.182" v="1" actId="2696"/>
        <pc:sldMkLst>
          <pc:docMk/>
          <pc:sldMk cId="2797191614" sldId="2076137156"/>
        </pc:sldMkLst>
      </pc:sldChg>
      <pc:sldChg chg="del">
        <pc:chgData name="Mohamed Radwan" userId="4bcaa16d27b46600" providerId="LiveId" clId="{A9CC532C-6E39-4FA1-BC35-2388D84F9431}" dt="2020-06-21T18:07:12.182" v="1" actId="2696"/>
        <pc:sldMkLst>
          <pc:docMk/>
          <pc:sldMk cId="1211716043" sldId="2076137157"/>
        </pc:sldMkLst>
      </pc:sldChg>
      <pc:sldChg chg="del">
        <pc:chgData name="Mohamed Radwan" userId="4bcaa16d27b46600" providerId="LiveId" clId="{A9CC532C-6E39-4FA1-BC35-2388D84F9431}" dt="2020-06-21T18:07:12.182" v="1" actId="2696"/>
        <pc:sldMkLst>
          <pc:docMk/>
          <pc:sldMk cId="157144587" sldId="20761371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10/24/2021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10/24/2021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Cosmos DB stores items in containers.   Depending on the API being used these would are surfaced differently</a:t>
            </a:r>
          </a:p>
          <a:p>
            <a:endParaRPr lang="en-GB" dirty="0"/>
          </a:p>
          <a:p>
            <a:r>
              <a:rPr lang="en-GB" dirty="0"/>
              <a:t>Containers are </a:t>
            </a:r>
            <a:r>
              <a:rPr lang="en-GB" dirty="0" err="1"/>
              <a:t>groupd</a:t>
            </a:r>
            <a:r>
              <a:rPr lang="en-GB" dirty="0"/>
              <a:t> in “databases” – </a:t>
            </a:r>
            <a:r>
              <a:rPr lang="en-GB" dirty="0" err="1"/>
              <a:t>analogus</a:t>
            </a:r>
            <a:r>
              <a:rPr lang="en-GB" dirty="0"/>
              <a:t> to namespaces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10/24/2021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40921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Cannot change the API choice once the database is created</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10/25/2021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07043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cosmos </a:t>
            </a:r>
            <a:r>
              <a:rPr lang="en-GB" dirty="0" err="1"/>
              <a:t>db</a:t>
            </a:r>
            <a:r>
              <a:rPr lang="en-GB" dirty="0"/>
              <a:t> is a global distributed, multi-model database service.</a:t>
            </a:r>
          </a:p>
          <a:p>
            <a:endParaRPr lang="en-GB" dirty="0"/>
          </a:p>
          <a:p>
            <a:r>
              <a:rPr lang="en-GB" dirty="0"/>
              <a:t>Core (SQL) is the recommended/native API – fast, flexible development with familiar SQL query language and client libraries for .NET, JavaScript Python and Java</a:t>
            </a:r>
          </a:p>
          <a:p>
            <a:endParaRPr lang="en-GB" dirty="0"/>
          </a:p>
          <a:p>
            <a:r>
              <a:rPr lang="en-GB" dirty="0"/>
              <a:t>MongoDB – fully managed database service for apps written for MongoDB. Recommended if you have existing MongoDB workload that you’d like to move to Azure </a:t>
            </a:r>
            <a:r>
              <a:rPr lang="en-GB" dirty="0" err="1"/>
              <a:t>CosmosDB</a:t>
            </a:r>
            <a:endParaRPr lang="en-GB" dirty="0"/>
          </a:p>
          <a:p>
            <a:endParaRPr lang="en-GB" dirty="0"/>
          </a:p>
          <a:p>
            <a:r>
              <a:rPr lang="en-GB" dirty="0"/>
              <a:t>Cassandra – Fully managed Casandra database service for apps written for Apache Cassandra.  Recommended for migrating existing Cassandra workloads to Azure Cosmos DB</a:t>
            </a:r>
          </a:p>
          <a:p>
            <a:endParaRPr lang="en-GB" dirty="0"/>
          </a:p>
          <a:p>
            <a:r>
              <a:rPr lang="en-GB" dirty="0"/>
              <a:t>Azure Table – Fully managed database service for apps written for Azure Table storage. Recommended if you have existing Azure Table storage workloads that you plan to migrate to Azure Cosmos DB, but do not want to re-write your application to use the SQL API</a:t>
            </a:r>
          </a:p>
          <a:p>
            <a:endParaRPr lang="en-GB" dirty="0"/>
          </a:p>
          <a:p>
            <a:r>
              <a:rPr lang="en-GB" dirty="0"/>
              <a:t>Gremlin (Graph)</a:t>
            </a:r>
          </a:p>
          <a:p>
            <a:endParaRPr lang="en-GB" dirty="0"/>
          </a:p>
          <a:p>
            <a:r>
              <a:rPr lang="en-GB" dirty="0"/>
              <a:t>Launched in 2017, as a successor to Azure Document DB.</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10/24/2021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74189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Apache </a:t>
            </a:r>
            <a:r>
              <a:rPr lang="en-GB" dirty="0" err="1"/>
              <a:t>Tinkerpop</a:t>
            </a:r>
            <a:r>
              <a:rPr lang="en-GB" dirty="0"/>
              <a:t> is a graph computing framework</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10/25/2021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20555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You can migrate your existing SQL Server databases with minimal downtime by using the Azure Database Migration Service. </a:t>
            </a:r>
            <a:endParaRPr lang="en-GB"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10/24/2021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9529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342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endParaRPr lang="en-US" b="0" i="0" dirty="0">
              <a:solidFill>
                <a:srgbClr val="000000"/>
              </a:solidFill>
              <a:effectLst/>
              <a:latin typeface="Linux Libertine"/>
            </a:endParaRP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10/24/2021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46578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2"/>
              </a:solidFill>
              <a:effectLst/>
              <a:latin typeface="Arial" panose="020B0604020202020204" pitchFamily="34" charset="0"/>
            </a:endParaRP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10/24/2021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28948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2"/>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3"/>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2"/>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3"/>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microsoft.com/en-gb/azure/cosmos-db/free-tier" TargetMode="External"/><Relationship Id="rId5" Type="http://schemas.openxmlformats.org/officeDocument/2006/relationships/hyperlink" Target="https://azure.microsoft.com/try/cosmosdb/"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fif"/><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ocs.microsoft.com/en-gb/azure/cosmos-db/free-tier" TargetMode="External"/><Relationship Id="rId5" Type="http://schemas.openxmlformats.org/officeDocument/2006/relationships/hyperlink" Target="https://azure.microsoft.com/try/cosmosdb/"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5" name="Rectangle 4">
            <a:extLst>
              <a:ext uri="{FF2B5EF4-FFF2-40B4-BE49-F238E27FC236}">
                <a16:creationId xmlns:a16="http://schemas.microsoft.com/office/drawing/2014/main" id="{6FEA1AE0-3A6C-49D9-BAE8-A60510576918}"/>
              </a:ext>
            </a:extLst>
          </p:cNvPr>
          <p:cNvSpPr/>
          <p:nvPr/>
        </p:nvSpPr>
        <p:spPr>
          <a:xfrm>
            <a:off x="427037" y="2655094"/>
            <a:ext cx="11399838" cy="1938992"/>
          </a:xfrm>
          <a:prstGeom prst="rect">
            <a:avLst/>
          </a:prstGeom>
        </p:spPr>
        <p:txBody>
          <a:bodyPr wrap="square">
            <a:spAutoFit/>
          </a:bodyPr>
          <a:lstStyle/>
          <a:p>
            <a:pPr lvl="0" defTabSz="931033">
              <a:defRPr/>
            </a:pPr>
            <a:r>
              <a:rPr lang="en-GB" sz="6000" dirty="0">
                <a:solidFill>
                  <a:srgbClr val="3C3C3C"/>
                </a:solidFill>
              </a:rPr>
              <a:t>Introduction to Azure Concepts and Core Azure Services</a:t>
            </a: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F48-D35F-4DCF-A14B-CF13E33BE7CC}"/>
              </a:ext>
            </a:extLst>
          </p:cNvPr>
          <p:cNvSpPr>
            <a:spLocks noGrp="1"/>
          </p:cNvSpPr>
          <p:nvPr>
            <p:ph type="title"/>
          </p:nvPr>
        </p:nvSpPr>
        <p:spPr/>
        <p:txBody>
          <a:bodyPr/>
          <a:lstStyle/>
          <a:p>
            <a:r>
              <a:rPr lang="de-CH" dirty="0"/>
              <a:t>Creating an SQL Database</a:t>
            </a:r>
          </a:p>
        </p:txBody>
      </p:sp>
      <p:pic>
        <p:nvPicPr>
          <p:cNvPr id="4" name="Picture 3" descr="Icon&#10;&#10;Description automatically generated">
            <a:extLst>
              <a:ext uri="{FF2B5EF4-FFF2-40B4-BE49-F238E27FC236}">
                <a16:creationId xmlns:a16="http://schemas.microsoft.com/office/drawing/2014/main" id="{0C0209F8-7461-4BD0-848D-5CED36FDE3D4}"/>
              </a:ext>
            </a:extLst>
          </p:cNvPr>
          <p:cNvPicPr>
            <a:picLocks noChangeAspect="1"/>
          </p:cNvPicPr>
          <p:nvPr/>
        </p:nvPicPr>
        <p:blipFill>
          <a:blip r:embed="rId4"/>
          <a:stretch>
            <a:fillRect/>
          </a:stretch>
        </p:blipFill>
        <p:spPr>
          <a:xfrm>
            <a:off x="8428037" y="1858481"/>
            <a:ext cx="2825848" cy="2854013"/>
          </a:xfrm>
          <a:prstGeom prst="rect">
            <a:avLst/>
          </a:prstGeom>
        </p:spPr>
      </p:pic>
      <p:sp>
        <p:nvSpPr>
          <p:cNvPr id="5" name="Text Placeholder 5">
            <a:extLst>
              <a:ext uri="{FF2B5EF4-FFF2-40B4-BE49-F238E27FC236}">
                <a16:creationId xmlns:a16="http://schemas.microsoft.com/office/drawing/2014/main" id="{2B81CE52-A8A7-4ED9-9C8B-94CB67E9C0E0}"/>
              </a:ext>
            </a:extLst>
          </p:cNvPr>
          <p:cNvSpPr txBox="1">
            <a:spLocks/>
          </p:cNvSpPr>
          <p:nvPr/>
        </p:nvSpPr>
        <p:spPr>
          <a:xfrm>
            <a:off x="274637"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endParaRPr lang="en-GB" sz="2038" dirty="0">
              <a:gradFill>
                <a:gsLst>
                  <a:gs pos="1250">
                    <a:srgbClr val="000000"/>
                  </a:gs>
                  <a:gs pos="100000">
                    <a:srgbClr val="000000"/>
                  </a:gs>
                </a:gsLst>
                <a:lin ang="5400000" scaled="0"/>
              </a:gradFill>
              <a:latin typeface="Segoe UI Light"/>
            </a:endParaRPr>
          </a:p>
        </p:txBody>
      </p:sp>
      <p:pic>
        <p:nvPicPr>
          <p:cNvPr id="8" name="AzureSQL">
            <a:hlinkClick r:id="" action="ppaction://media"/>
            <a:extLst>
              <a:ext uri="{FF2B5EF4-FFF2-40B4-BE49-F238E27FC236}">
                <a16:creationId xmlns:a16="http://schemas.microsoft.com/office/drawing/2014/main" id="{ED03DB81-7784-43E2-9820-C9D717B9C98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1337" y="1121322"/>
            <a:ext cx="11353800" cy="5592047"/>
          </a:xfrm>
          <a:prstGeom prst="rect">
            <a:avLst/>
          </a:prstGeom>
        </p:spPr>
      </p:pic>
    </p:spTree>
    <p:extLst>
      <p:ext uri="{BB962C8B-B14F-4D97-AF65-F5344CB8AC3E}">
        <p14:creationId xmlns:p14="http://schemas.microsoft.com/office/powerpoint/2010/main" val="838338724"/>
      </p:ext>
    </p:extLst>
  </p:cSld>
  <p:clrMapOvr>
    <a:masterClrMapping/>
  </p:clrMapOvr>
  <mc:AlternateContent xmlns:mc="http://schemas.openxmlformats.org/markup-compatibility/2006">
    <mc:Choice xmlns:p14="http://schemas.microsoft.com/office/powerpoint/2010/main" Requires="p14">
      <p:transition spd="slow" p14:dur="2000" advTm="246666"/>
    </mc:Choice>
    <mc:Fallback>
      <p:transition spd="slow" advTm="2466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46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Cosmos DB Database</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SQL Database</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Database Migration Service</a:t>
            </a:r>
          </a:p>
          <a:p>
            <a:pPr defTabSz="949071">
              <a:buBlip>
                <a:blip r:embed="rId5"/>
              </a:buBlip>
              <a:defRPr/>
            </a:pPr>
            <a:r>
              <a:rPr lang="en-GB" sz="2038" dirty="0">
                <a:gradFill>
                  <a:gsLst>
                    <a:gs pos="1250">
                      <a:srgbClr val="000000"/>
                    </a:gs>
                    <a:gs pos="100000">
                      <a:srgbClr val="000000"/>
                    </a:gs>
                  </a:gsLst>
                  <a:lin ang="5400000" scaled="0"/>
                </a:gradFill>
                <a:latin typeface="Segoe UI Light"/>
              </a:rPr>
              <a:t>Example of creating Azure SQL Database</a:t>
            </a:r>
          </a:p>
        </p:txBody>
      </p:sp>
      <p:sp>
        <p:nvSpPr>
          <p:cNvPr id="8" name="Rectangle 7">
            <a:extLst>
              <a:ext uri="{FF2B5EF4-FFF2-40B4-BE49-F238E27FC236}">
                <a16:creationId xmlns:a16="http://schemas.microsoft.com/office/drawing/2014/main" id="{0EAB393D-A54D-4EC0-ACE6-A4105B997B76}"/>
              </a:ext>
            </a:extLst>
          </p:cNvPr>
          <p:cNvSpPr/>
          <p:nvPr/>
        </p:nvSpPr>
        <p:spPr>
          <a:xfrm>
            <a:off x="393903" y="3874294"/>
            <a:ext cx="8491334" cy="904030"/>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
        <p:nvSpPr>
          <p:cNvPr id="2" name="TextBox 1">
            <a:extLst>
              <a:ext uri="{FF2B5EF4-FFF2-40B4-BE49-F238E27FC236}">
                <a16:creationId xmlns:a16="http://schemas.microsoft.com/office/drawing/2014/main" id="{B4F43A94-5B21-4E92-99FD-6B8D4AA3A9F1}"/>
              </a:ext>
            </a:extLst>
          </p:cNvPr>
          <p:cNvSpPr txBox="1"/>
          <p:nvPr/>
        </p:nvSpPr>
        <p:spPr>
          <a:xfrm>
            <a:off x="9382693" y="6092381"/>
            <a:ext cx="2390013" cy="461665"/>
          </a:xfrm>
          <a:prstGeom prst="rect">
            <a:avLst/>
          </a:prstGeom>
          <a:noFill/>
        </p:spPr>
        <p:txBody>
          <a:bodyPr wrap="none" lIns="182880" tIns="146304" rIns="182880" bIns="146304" rtlCol="0">
            <a:spAutoFit/>
          </a:bodyPr>
          <a:lstStyle/>
          <a:p>
            <a:pPr>
              <a:lnSpc>
                <a:spcPct val="90000"/>
              </a:lnSpc>
              <a:spcAft>
                <a:spcPts val="600"/>
              </a:spcAft>
            </a:pPr>
            <a:r>
              <a:rPr lang="de-CH" sz="1200" dirty="0">
                <a:solidFill>
                  <a:schemeClr val="bg1">
                    <a:lumMod val="50000"/>
                  </a:schemeClr>
                </a:solidFill>
              </a:rPr>
              <a:t>Resources: Microsoft Learning</a:t>
            </a:r>
          </a:p>
        </p:txBody>
      </p:sp>
    </p:spTree>
    <p:extLst>
      <p:ext uri="{BB962C8B-B14F-4D97-AF65-F5344CB8AC3E}">
        <p14:creationId xmlns:p14="http://schemas.microsoft.com/office/powerpoint/2010/main" val="1506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DB8A-31EC-47DA-821F-37B6FCC378FE}"/>
              </a:ext>
            </a:extLst>
          </p:cNvPr>
          <p:cNvSpPr>
            <a:spLocks noGrp="1"/>
          </p:cNvSpPr>
          <p:nvPr>
            <p:ph type="title"/>
          </p:nvPr>
        </p:nvSpPr>
        <p:spPr/>
        <p:txBody>
          <a:bodyPr/>
          <a:lstStyle/>
          <a:p>
            <a:r>
              <a:rPr lang="de-CH" dirty="0"/>
              <a:t>Cosmos DB</a:t>
            </a:r>
          </a:p>
        </p:txBody>
      </p:sp>
      <p:sp>
        <p:nvSpPr>
          <p:cNvPr id="3" name="Text Placeholder 5">
            <a:extLst>
              <a:ext uri="{FF2B5EF4-FFF2-40B4-BE49-F238E27FC236}">
                <a16:creationId xmlns:a16="http://schemas.microsoft.com/office/drawing/2014/main" id="{99790888-37BA-44DB-BDC6-5AF18D87059A}"/>
              </a:ext>
            </a:extLst>
          </p:cNvPr>
          <p:cNvSpPr txBox="1">
            <a:spLocks/>
          </p:cNvSpPr>
          <p:nvPr/>
        </p:nvSpPr>
        <p:spPr>
          <a:xfrm>
            <a:off x="222562" y="1359694"/>
            <a:ext cx="6224275"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Not Only SQL</a:t>
            </a:r>
          </a:p>
          <a:p>
            <a:pPr defTabSz="949071">
              <a:buBlip>
                <a:blip r:embed="rId3"/>
              </a:buBlip>
              <a:defRPr/>
            </a:pPr>
            <a:r>
              <a:rPr lang="en-GB" sz="2038" dirty="0">
                <a:gradFill>
                  <a:gsLst>
                    <a:gs pos="1250">
                      <a:srgbClr val="000000"/>
                    </a:gs>
                    <a:gs pos="100000">
                      <a:srgbClr val="000000"/>
                    </a:gs>
                  </a:gsLst>
                  <a:lin ang="5400000" scaled="0"/>
                </a:gradFill>
                <a:latin typeface="Segoe UI Light"/>
              </a:rPr>
              <a:t>More flexible than Relation Databases</a:t>
            </a:r>
          </a:p>
          <a:p>
            <a:pPr lvl="1" defTabSz="949071">
              <a:buBlip>
                <a:blip r:embed="rId3"/>
              </a:buBlip>
              <a:defRPr/>
            </a:pPr>
            <a:r>
              <a:rPr lang="en-GB" sz="1223" dirty="0">
                <a:gradFill>
                  <a:gsLst>
                    <a:gs pos="1250">
                      <a:srgbClr val="000000"/>
                    </a:gs>
                    <a:gs pos="100000">
                      <a:srgbClr val="000000"/>
                    </a:gs>
                  </a:gsLst>
                  <a:lin ang="5400000" scaled="0"/>
                </a:gradFill>
                <a:latin typeface="Segoe UI Light"/>
              </a:rPr>
              <a:t>Schemeless Design</a:t>
            </a:r>
          </a:p>
          <a:p>
            <a:pPr defTabSz="949071">
              <a:buBlip>
                <a:blip r:embed="rId3"/>
              </a:buBlip>
              <a:defRPr/>
            </a:pPr>
            <a:r>
              <a:rPr lang="en-US" sz="2038" dirty="0">
                <a:gradFill>
                  <a:gsLst>
                    <a:gs pos="1250">
                      <a:srgbClr val="000000"/>
                    </a:gs>
                    <a:gs pos="100000">
                      <a:srgbClr val="000000"/>
                    </a:gs>
                  </a:gsLst>
                  <a:lin ang="5400000" scaled="0"/>
                </a:gradFill>
                <a:latin typeface="Segoe UI Light"/>
              </a:rPr>
              <a:t>Suitability depends on the problem it must solve</a:t>
            </a:r>
          </a:p>
          <a:p>
            <a:pPr defTabSz="949071">
              <a:buBlip>
                <a:blip r:embed="rId3"/>
              </a:buBlip>
              <a:defRPr/>
            </a:pPr>
            <a:r>
              <a:rPr lang="en-US" sz="2038" dirty="0">
                <a:gradFill>
                  <a:gsLst>
                    <a:gs pos="1250">
                      <a:srgbClr val="000000"/>
                    </a:gs>
                    <a:gs pos="100000">
                      <a:srgbClr val="000000"/>
                    </a:gs>
                  </a:gsLst>
                  <a:lin ang="5400000" scaled="0"/>
                </a:gradFill>
                <a:latin typeface="Segoe UI Light"/>
              </a:rPr>
              <a:t>Distributed System consistency based on the CAP Theorem</a:t>
            </a:r>
          </a:p>
          <a:p>
            <a:pPr lvl="1" defTabSz="949071">
              <a:buBlip>
                <a:blip r:embed="rId3"/>
              </a:buBlip>
              <a:defRPr/>
            </a:pPr>
            <a:r>
              <a:rPr lang="en-US" sz="1223" dirty="0">
                <a:gradFill>
                  <a:gsLst>
                    <a:gs pos="1250">
                      <a:srgbClr val="000000"/>
                    </a:gs>
                    <a:gs pos="100000">
                      <a:srgbClr val="000000"/>
                    </a:gs>
                  </a:gsLst>
                  <a:lin ang="5400000" scaled="0"/>
                </a:gradFill>
                <a:latin typeface="Segoe UI Light"/>
              </a:rPr>
              <a:t>Consistent</a:t>
            </a:r>
          </a:p>
          <a:p>
            <a:pPr lvl="1" defTabSz="949071">
              <a:buBlip>
                <a:blip r:embed="rId3"/>
              </a:buBlip>
              <a:defRPr/>
            </a:pPr>
            <a:r>
              <a:rPr lang="en-US" sz="1223" dirty="0">
                <a:gradFill>
                  <a:gsLst>
                    <a:gs pos="1250">
                      <a:srgbClr val="000000"/>
                    </a:gs>
                    <a:gs pos="100000">
                      <a:srgbClr val="000000"/>
                    </a:gs>
                  </a:gsLst>
                  <a:lin ang="5400000" scaled="0"/>
                </a:gradFill>
                <a:latin typeface="Segoe UI Light"/>
              </a:rPr>
              <a:t>Available </a:t>
            </a:r>
          </a:p>
          <a:p>
            <a:pPr lvl="1" defTabSz="949071">
              <a:buBlip>
                <a:blip r:embed="rId3"/>
              </a:buBlip>
              <a:defRPr/>
            </a:pPr>
            <a:r>
              <a:rPr lang="en-US" sz="1223" dirty="0">
                <a:gradFill>
                  <a:gsLst>
                    <a:gs pos="1250">
                      <a:srgbClr val="000000"/>
                    </a:gs>
                    <a:gs pos="100000">
                      <a:srgbClr val="000000"/>
                    </a:gs>
                  </a:gsLst>
                  <a:lin ang="5400000" scaled="0"/>
                </a:gradFill>
                <a:latin typeface="Segoe UI Light"/>
              </a:rPr>
              <a:t>Partition/Fault Tolerant</a:t>
            </a:r>
            <a:endParaRPr lang="en-GB" sz="1223" dirty="0">
              <a:gradFill>
                <a:gsLst>
                  <a:gs pos="1250">
                    <a:srgbClr val="000000"/>
                  </a:gs>
                  <a:gs pos="100000">
                    <a:srgbClr val="000000"/>
                  </a:gs>
                </a:gsLst>
                <a:lin ang="5400000" scaled="0"/>
              </a:gradFill>
              <a:latin typeface="Segoe UI Light"/>
            </a:endParaRPr>
          </a:p>
          <a:p>
            <a:pPr defTabSz="949071">
              <a:buBlip>
                <a:blip r:embed="rId3"/>
              </a:buBlip>
              <a:defRPr/>
            </a:pPr>
            <a:endParaRPr lang="en-GB" sz="2038" dirty="0">
              <a:gradFill>
                <a:gsLst>
                  <a:gs pos="1250">
                    <a:srgbClr val="000000"/>
                  </a:gs>
                  <a:gs pos="100000">
                    <a:srgbClr val="000000"/>
                  </a:gs>
                </a:gsLst>
                <a:lin ang="5400000" scaled="0"/>
              </a:gradFill>
              <a:latin typeface="Segoe UI Light"/>
            </a:endParaRPr>
          </a:p>
        </p:txBody>
      </p:sp>
      <p:sp>
        <p:nvSpPr>
          <p:cNvPr id="4" name="Oval 3">
            <a:extLst>
              <a:ext uri="{FF2B5EF4-FFF2-40B4-BE49-F238E27FC236}">
                <a16:creationId xmlns:a16="http://schemas.microsoft.com/office/drawing/2014/main" id="{87D43982-829D-4957-9491-5C0EE97F0307}"/>
              </a:ext>
            </a:extLst>
          </p:cNvPr>
          <p:cNvSpPr/>
          <p:nvPr/>
        </p:nvSpPr>
        <p:spPr bwMode="auto">
          <a:xfrm>
            <a:off x="7894637" y="2045494"/>
            <a:ext cx="2209800" cy="2209800"/>
          </a:xfrm>
          <a:prstGeom prst="ellipse">
            <a:avLst/>
          </a:prstGeom>
          <a:noFill/>
          <a:ln w="76200" cap="flat" cmpd="sng" algn="ctr">
            <a:solidFill>
              <a:srgbClr val="92D050"/>
            </a:solidFill>
            <a:prstDash val="solid"/>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p:txBody>
      </p:sp>
      <p:sp>
        <p:nvSpPr>
          <p:cNvPr id="5" name="Oval 4">
            <a:extLst>
              <a:ext uri="{FF2B5EF4-FFF2-40B4-BE49-F238E27FC236}">
                <a16:creationId xmlns:a16="http://schemas.microsoft.com/office/drawing/2014/main" id="{D0A0AAE1-F6B4-4C7C-96DE-DEA51CB9A3D6}"/>
              </a:ext>
            </a:extLst>
          </p:cNvPr>
          <p:cNvSpPr/>
          <p:nvPr/>
        </p:nvSpPr>
        <p:spPr bwMode="auto">
          <a:xfrm>
            <a:off x="8580437" y="3188494"/>
            <a:ext cx="2209800" cy="2209800"/>
          </a:xfrm>
          <a:prstGeom prst="ellipse">
            <a:avLst/>
          </a:prstGeom>
          <a:noFill/>
          <a:ln w="76200" cap="flat" cmpd="sng" algn="ctr">
            <a:solidFill>
              <a:srgbClr val="92D050"/>
            </a:solidFill>
            <a:prstDash val="solid"/>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p:txBody>
      </p:sp>
      <p:sp>
        <p:nvSpPr>
          <p:cNvPr id="6" name="Oval 5">
            <a:extLst>
              <a:ext uri="{FF2B5EF4-FFF2-40B4-BE49-F238E27FC236}">
                <a16:creationId xmlns:a16="http://schemas.microsoft.com/office/drawing/2014/main" id="{E27A1F90-2030-4FEC-93AC-B3B4430C7BBF}"/>
              </a:ext>
            </a:extLst>
          </p:cNvPr>
          <p:cNvSpPr/>
          <p:nvPr/>
        </p:nvSpPr>
        <p:spPr bwMode="auto">
          <a:xfrm>
            <a:off x="7285037" y="3188494"/>
            <a:ext cx="2209800" cy="2209800"/>
          </a:xfrm>
          <a:prstGeom prst="ellipse">
            <a:avLst/>
          </a:prstGeom>
          <a:noFill/>
          <a:ln w="76200" cap="flat" cmpd="sng" algn="ctr">
            <a:solidFill>
              <a:srgbClr val="92D050"/>
            </a:solidFill>
            <a:prstDash val="solid"/>
            <a:round/>
            <a:headEnd type="none" w="med" len="med"/>
            <a:tailEnd type="none" w="med" len="me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de-CH" sz="1300" b="1"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00FD95C3-58FF-4776-AB86-D186C9B850BC}"/>
              </a:ext>
            </a:extLst>
          </p:cNvPr>
          <p:cNvSpPr txBox="1"/>
          <p:nvPr/>
        </p:nvSpPr>
        <p:spPr>
          <a:xfrm>
            <a:off x="8085137" y="3331964"/>
            <a:ext cx="736600" cy="475515"/>
          </a:xfrm>
          <a:prstGeom prst="rect">
            <a:avLst/>
          </a:prstGeom>
          <a:noFill/>
        </p:spPr>
        <p:txBody>
          <a:bodyPr wrap="square" lIns="182880" tIns="146304" rIns="182880" bIns="146304" rtlCol="0">
            <a:spAutoFit/>
          </a:bodyPr>
          <a:lstStyle/>
          <a:p>
            <a:pPr>
              <a:lnSpc>
                <a:spcPct val="90000"/>
              </a:lnSpc>
              <a:spcAft>
                <a:spcPts val="600"/>
              </a:spcAft>
            </a:pPr>
            <a:r>
              <a:rPr lang="de-CH" sz="1300" b="1" dirty="0">
                <a:solidFill>
                  <a:schemeClr val="bg1">
                    <a:lumMod val="50000"/>
                  </a:schemeClr>
                </a:solidFill>
              </a:rPr>
              <a:t>AC</a:t>
            </a:r>
          </a:p>
        </p:txBody>
      </p:sp>
      <p:sp>
        <p:nvSpPr>
          <p:cNvPr id="8" name="TextBox 7">
            <a:extLst>
              <a:ext uri="{FF2B5EF4-FFF2-40B4-BE49-F238E27FC236}">
                <a16:creationId xmlns:a16="http://schemas.microsoft.com/office/drawing/2014/main" id="{3A50129B-2DAA-479D-AA25-0877D9A05D25}"/>
              </a:ext>
            </a:extLst>
          </p:cNvPr>
          <p:cNvSpPr txBox="1"/>
          <p:nvPr/>
        </p:nvSpPr>
        <p:spPr>
          <a:xfrm>
            <a:off x="9343164" y="3342429"/>
            <a:ext cx="736600" cy="475515"/>
          </a:xfrm>
          <a:prstGeom prst="rect">
            <a:avLst/>
          </a:prstGeom>
          <a:noFill/>
        </p:spPr>
        <p:txBody>
          <a:bodyPr wrap="square" lIns="182880" tIns="146304" rIns="182880" bIns="146304" rtlCol="0">
            <a:spAutoFit/>
          </a:bodyPr>
          <a:lstStyle/>
          <a:p>
            <a:pPr>
              <a:lnSpc>
                <a:spcPct val="90000"/>
              </a:lnSpc>
              <a:spcAft>
                <a:spcPts val="600"/>
              </a:spcAft>
            </a:pPr>
            <a:r>
              <a:rPr lang="de-CH" sz="1300" b="1" dirty="0">
                <a:solidFill>
                  <a:schemeClr val="bg1">
                    <a:lumMod val="50000"/>
                  </a:schemeClr>
                </a:solidFill>
              </a:rPr>
              <a:t>CP</a:t>
            </a:r>
          </a:p>
        </p:txBody>
      </p:sp>
      <p:sp>
        <p:nvSpPr>
          <p:cNvPr id="9" name="TextBox 8">
            <a:extLst>
              <a:ext uri="{FF2B5EF4-FFF2-40B4-BE49-F238E27FC236}">
                <a16:creationId xmlns:a16="http://schemas.microsoft.com/office/drawing/2014/main" id="{8CA7FB4A-95CA-41C9-971F-F5A621269473}"/>
              </a:ext>
            </a:extLst>
          </p:cNvPr>
          <p:cNvSpPr txBox="1"/>
          <p:nvPr/>
        </p:nvSpPr>
        <p:spPr>
          <a:xfrm>
            <a:off x="8740133" y="4423189"/>
            <a:ext cx="736600" cy="475515"/>
          </a:xfrm>
          <a:prstGeom prst="rect">
            <a:avLst/>
          </a:prstGeom>
          <a:noFill/>
        </p:spPr>
        <p:txBody>
          <a:bodyPr wrap="square" lIns="182880" tIns="146304" rIns="182880" bIns="146304" rtlCol="0">
            <a:spAutoFit/>
          </a:bodyPr>
          <a:lstStyle/>
          <a:p>
            <a:pPr>
              <a:lnSpc>
                <a:spcPct val="90000"/>
              </a:lnSpc>
              <a:spcAft>
                <a:spcPts val="600"/>
              </a:spcAft>
            </a:pPr>
            <a:r>
              <a:rPr lang="de-CH" sz="1300" b="1" dirty="0">
                <a:solidFill>
                  <a:schemeClr val="bg1">
                    <a:lumMod val="50000"/>
                  </a:schemeClr>
                </a:solidFill>
              </a:rPr>
              <a:t>AP</a:t>
            </a:r>
          </a:p>
        </p:txBody>
      </p:sp>
      <p:sp>
        <p:nvSpPr>
          <p:cNvPr id="10" name="TextBox 9">
            <a:extLst>
              <a:ext uri="{FF2B5EF4-FFF2-40B4-BE49-F238E27FC236}">
                <a16:creationId xmlns:a16="http://schemas.microsoft.com/office/drawing/2014/main" id="{A42E4558-17F7-4190-B568-0E9548ECD5F2}"/>
              </a:ext>
            </a:extLst>
          </p:cNvPr>
          <p:cNvSpPr txBox="1"/>
          <p:nvPr/>
        </p:nvSpPr>
        <p:spPr>
          <a:xfrm>
            <a:off x="7361237" y="4307704"/>
            <a:ext cx="1397000" cy="475515"/>
          </a:xfrm>
          <a:prstGeom prst="rect">
            <a:avLst/>
          </a:prstGeom>
          <a:noFill/>
        </p:spPr>
        <p:txBody>
          <a:bodyPr wrap="square" lIns="182880" tIns="146304" rIns="182880" bIns="146304" rtlCol="0">
            <a:spAutoFit/>
          </a:bodyPr>
          <a:lstStyle/>
          <a:p>
            <a:pPr>
              <a:lnSpc>
                <a:spcPct val="90000"/>
              </a:lnSpc>
              <a:spcAft>
                <a:spcPts val="600"/>
              </a:spcAft>
            </a:pPr>
            <a:r>
              <a:rPr lang="de-CH" sz="1300" b="1" dirty="0" err="1">
                <a:solidFill>
                  <a:schemeClr val="bg1">
                    <a:lumMod val="50000"/>
                  </a:schemeClr>
                </a:solidFill>
                <a:ea typeface="Segoe UI" pitchFamily="34" charset="0"/>
                <a:cs typeface="Segoe UI" pitchFamily="34" charset="0"/>
              </a:rPr>
              <a:t>Availability</a:t>
            </a:r>
            <a:endParaRPr lang="de-CH" sz="1300" b="1" dirty="0">
              <a:solidFill>
                <a:schemeClr val="bg1">
                  <a:lumMod val="50000"/>
                </a:schemeClr>
              </a:solidFill>
            </a:endParaRPr>
          </a:p>
        </p:txBody>
      </p:sp>
      <p:sp>
        <p:nvSpPr>
          <p:cNvPr id="11" name="TextBox 10">
            <a:extLst>
              <a:ext uri="{FF2B5EF4-FFF2-40B4-BE49-F238E27FC236}">
                <a16:creationId xmlns:a16="http://schemas.microsoft.com/office/drawing/2014/main" id="{058ECE33-491B-4B8A-ACD4-F8F2622156E9}"/>
              </a:ext>
            </a:extLst>
          </p:cNvPr>
          <p:cNvSpPr txBox="1"/>
          <p:nvPr/>
        </p:nvSpPr>
        <p:spPr>
          <a:xfrm>
            <a:off x="9356083" y="3946586"/>
            <a:ext cx="1397000" cy="1195712"/>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a:p>
            <a:pPr algn="ctr" defTabSz="932472" fontAlgn="base">
              <a:lnSpc>
                <a:spcPct val="90000"/>
              </a:lnSpc>
              <a:spcBef>
                <a:spcPct val="0"/>
              </a:spcBef>
              <a:spcAft>
                <a:spcPct val="0"/>
              </a:spcAft>
            </a:pPr>
            <a:endParaRPr lang="de-CH" sz="1300" b="1" dirty="0">
              <a:solidFill>
                <a:schemeClr val="bg1">
                  <a:lumMod val="50000"/>
                </a:schemeClr>
              </a:solidFill>
              <a:ea typeface="Segoe UI" pitchFamily="34" charset="0"/>
              <a:cs typeface="Segoe UI" pitchFamily="34" charset="0"/>
            </a:endParaRPr>
          </a:p>
          <a:p>
            <a:pPr algn="ctr" defTabSz="932472" fontAlgn="base">
              <a:lnSpc>
                <a:spcPct val="90000"/>
              </a:lnSpc>
              <a:spcBef>
                <a:spcPct val="0"/>
              </a:spcBef>
              <a:spcAft>
                <a:spcPct val="0"/>
              </a:spcAft>
            </a:pPr>
            <a:r>
              <a:rPr lang="de-CH" sz="1300" b="1" dirty="0">
                <a:solidFill>
                  <a:schemeClr val="bg1">
                    <a:lumMod val="50000"/>
                  </a:schemeClr>
                </a:solidFill>
                <a:ea typeface="Segoe UI" pitchFamily="34" charset="0"/>
                <a:cs typeface="Segoe UI" pitchFamily="34" charset="0"/>
              </a:rPr>
              <a:t>Partition </a:t>
            </a:r>
            <a:r>
              <a:rPr lang="de-CH" sz="1300" b="1" dirty="0" err="1">
                <a:solidFill>
                  <a:schemeClr val="bg1">
                    <a:lumMod val="50000"/>
                  </a:schemeClr>
                </a:solidFill>
                <a:ea typeface="Segoe UI" pitchFamily="34" charset="0"/>
                <a:cs typeface="Segoe UI" pitchFamily="34" charset="0"/>
              </a:rPr>
              <a:t>Tolerance</a:t>
            </a:r>
            <a:endParaRPr lang="de-CH" sz="1300" b="1" dirty="0">
              <a:solidFill>
                <a:schemeClr val="bg1">
                  <a:lumMod val="50000"/>
                </a:schemeClr>
              </a:solidFill>
              <a:ea typeface="Segoe UI" pitchFamily="34" charset="0"/>
              <a:cs typeface="Segoe UI" pitchFamily="34" charset="0"/>
            </a:endParaRPr>
          </a:p>
          <a:p>
            <a:pPr>
              <a:lnSpc>
                <a:spcPct val="90000"/>
              </a:lnSpc>
              <a:spcAft>
                <a:spcPts val="600"/>
              </a:spcAft>
            </a:pPr>
            <a:endParaRPr lang="de-CH" sz="1300" b="1" dirty="0">
              <a:solidFill>
                <a:schemeClr val="bg1">
                  <a:lumMod val="50000"/>
                </a:schemeClr>
              </a:solidFill>
            </a:endParaRPr>
          </a:p>
        </p:txBody>
      </p:sp>
      <p:sp>
        <p:nvSpPr>
          <p:cNvPr id="12" name="TextBox 11">
            <a:extLst>
              <a:ext uri="{FF2B5EF4-FFF2-40B4-BE49-F238E27FC236}">
                <a16:creationId xmlns:a16="http://schemas.microsoft.com/office/drawing/2014/main" id="{2CE11AAB-DB52-457D-8080-AE0BFF780744}"/>
              </a:ext>
            </a:extLst>
          </p:cNvPr>
          <p:cNvSpPr txBox="1"/>
          <p:nvPr/>
        </p:nvSpPr>
        <p:spPr>
          <a:xfrm>
            <a:off x="8389937" y="2498809"/>
            <a:ext cx="1295400" cy="475515"/>
          </a:xfrm>
          <a:prstGeom prst="rect">
            <a:avLst/>
          </a:prstGeom>
          <a:noFill/>
        </p:spPr>
        <p:txBody>
          <a:bodyPr wrap="square" lIns="182880" tIns="146304" rIns="182880" bIns="146304" rtlCol="0">
            <a:spAutoFit/>
          </a:bodyPr>
          <a:lstStyle/>
          <a:p>
            <a:pPr>
              <a:lnSpc>
                <a:spcPct val="90000"/>
              </a:lnSpc>
              <a:spcAft>
                <a:spcPts val="600"/>
              </a:spcAft>
            </a:pPr>
            <a:r>
              <a:rPr lang="de-CH" sz="1300" b="1" dirty="0">
                <a:solidFill>
                  <a:schemeClr val="bg1">
                    <a:lumMod val="50000"/>
                  </a:schemeClr>
                </a:solidFill>
                <a:ea typeface="Segoe UI" pitchFamily="34" charset="0"/>
                <a:cs typeface="Segoe UI" pitchFamily="34" charset="0"/>
              </a:rPr>
              <a:t>Consistency</a:t>
            </a:r>
            <a:endParaRPr lang="de-CH" sz="1300" b="1" dirty="0">
              <a:solidFill>
                <a:schemeClr val="bg1">
                  <a:lumMod val="50000"/>
                </a:schemeClr>
              </a:solidFill>
            </a:endParaRPr>
          </a:p>
        </p:txBody>
      </p:sp>
      <p:sp>
        <p:nvSpPr>
          <p:cNvPr id="13" name="TextBox 12">
            <a:extLst>
              <a:ext uri="{FF2B5EF4-FFF2-40B4-BE49-F238E27FC236}">
                <a16:creationId xmlns:a16="http://schemas.microsoft.com/office/drawing/2014/main" id="{C4CE601C-BFCC-48EE-885A-A216349D0FF7}"/>
              </a:ext>
            </a:extLst>
          </p:cNvPr>
          <p:cNvSpPr txBox="1"/>
          <p:nvPr/>
        </p:nvSpPr>
        <p:spPr>
          <a:xfrm>
            <a:off x="8714260" y="3708828"/>
            <a:ext cx="736600" cy="475515"/>
          </a:xfrm>
          <a:prstGeom prst="rect">
            <a:avLst/>
          </a:prstGeom>
          <a:noFill/>
        </p:spPr>
        <p:txBody>
          <a:bodyPr wrap="square" lIns="182880" tIns="146304" rIns="182880" bIns="146304" rtlCol="0">
            <a:spAutoFit/>
          </a:bodyPr>
          <a:lstStyle/>
          <a:p>
            <a:pPr>
              <a:lnSpc>
                <a:spcPct val="90000"/>
              </a:lnSpc>
              <a:spcAft>
                <a:spcPts val="600"/>
              </a:spcAft>
            </a:pPr>
            <a:r>
              <a:rPr lang="de-CH" sz="1300" b="1" dirty="0">
                <a:solidFill>
                  <a:schemeClr val="bg1">
                    <a:lumMod val="50000"/>
                  </a:schemeClr>
                </a:solidFill>
              </a:rPr>
              <a:t>CAP</a:t>
            </a:r>
          </a:p>
        </p:txBody>
      </p:sp>
      <p:pic>
        <p:nvPicPr>
          <p:cNvPr id="15" name="Picture 14" descr="Logo, company name&#10;&#10;Description automatically generated">
            <a:extLst>
              <a:ext uri="{FF2B5EF4-FFF2-40B4-BE49-F238E27FC236}">
                <a16:creationId xmlns:a16="http://schemas.microsoft.com/office/drawing/2014/main" id="{5798C836-B8B2-41A1-B02B-4F1EC084AD65}"/>
              </a:ext>
            </a:extLst>
          </p:cNvPr>
          <p:cNvPicPr>
            <a:picLocks noChangeAspect="1"/>
          </p:cNvPicPr>
          <p:nvPr/>
        </p:nvPicPr>
        <p:blipFill>
          <a:blip r:embed="rId4"/>
          <a:stretch>
            <a:fillRect/>
          </a:stretch>
        </p:blipFill>
        <p:spPr>
          <a:xfrm>
            <a:off x="640885" y="4788694"/>
            <a:ext cx="1462552" cy="1026083"/>
          </a:xfrm>
          <a:prstGeom prst="rect">
            <a:avLst/>
          </a:prstGeom>
        </p:spPr>
      </p:pic>
      <p:pic>
        <p:nvPicPr>
          <p:cNvPr id="17" name="Picture 16" descr="Logo, company name&#10;&#10;Description automatically generated">
            <a:extLst>
              <a:ext uri="{FF2B5EF4-FFF2-40B4-BE49-F238E27FC236}">
                <a16:creationId xmlns:a16="http://schemas.microsoft.com/office/drawing/2014/main" id="{263BA490-E3BE-412C-B0C9-BBBFB90BAE05}"/>
              </a:ext>
            </a:extLst>
          </p:cNvPr>
          <p:cNvPicPr>
            <a:picLocks noChangeAspect="1"/>
          </p:cNvPicPr>
          <p:nvPr/>
        </p:nvPicPr>
        <p:blipFill>
          <a:blip r:embed="rId5"/>
          <a:stretch>
            <a:fillRect/>
          </a:stretch>
        </p:blipFill>
        <p:spPr>
          <a:xfrm>
            <a:off x="2433482" y="5233139"/>
            <a:ext cx="3022755" cy="1079555"/>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6BD66AD6-2888-43CA-A69C-05BE1BACB966}"/>
              </a:ext>
            </a:extLst>
          </p:cNvPr>
          <p:cNvPicPr>
            <a:picLocks noChangeAspect="1"/>
          </p:cNvPicPr>
          <p:nvPr/>
        </p:nvPicPr>
        <p:blipFill>
          <a:blip r:embed="rId6"/>
          <a:stretch>
            <a:fillRect/>
          </a:stretch>
        </p:blipFill>
        <p:spPr>
          <a:xfrm>
            <a:off x="3475037" y="4014032"/>
            <a:ext cx="2317655" cy="927062"/>
          </a:xfrm>
          <a:prstGeom prst="rect">
            <a:avLst/>
          </a:prstGeom>
        </p:spPr>
      </p:pic>
    </p:spTree>
    <p:extLst>
      <p:ext uri="{BB962C8B-B14F-4D97-AF65-F5344CB8AC3E}">
        <p14:creationId xmlns:p14="http://schemas.microsoft.com/office/powerpoint/2010/main" val="338052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3EA4-671C-4D58-B697-F46AE67BA595}"/>
              </a:ext>
            </a:extLst>
          </p:cNvPr>
          <p:cNvSpPr>
            <a:spLocks noGrp="1"/>
          </p:cNvSpPr>
          <p:nvPr>
            <p:ph type="title"/>
          </p:nvPr>
        </p:nvSpPr>
        <p:spPr/>
        <p:txBody>
          <a:bodyPr/>
          <a:lstStyle/>
          <a:p>
            <a:r>
              <a:rPr lang="de-CH" dirty="0" err="1"/>
              <a:t>Cosmos</a:t>
            </a:r>
            <a:r>
              <a:rPr lang="de-CH" dirty="0"/>
              <a:t> DB</a:t>
            </a:r>
          </a:p>
        </p:txBody>
      </p:sp>
      <p:sp>
        <p:nvSpPr>
          <p:cNvPr id="3" name="Text Placeholder 5">
            <a:extLst>
              <a:ext uri="{FF2B5EF4-FFF2-40B4-BE49-F238E27FC236}">
                <a16:creationId xmlns:a16="http://schemas.microsoft.com/office/drawing/2014/main" id="{35B90191-EC19-4154-965D-E6447F250125}"/>
              </a:ext>
            </a:extLst>
          </p:cNvPr>
          <p:cNvSpPr txBox="1">
            <a:spLocks/>
          </p:cNvSpPr>
          <p:nvPr/>
        </p:nvSpPr>
        <p:spPr>
          <a:xfrm>
            <a:off x="222562" y="1359694"/>
            <a:ext cx="11101076"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de-CH" sz="2038" dirty="0">
                <a:gradFill>
                  <a:gsLst>
                    <a:gs pos="1250">
                      <a:srgbClr val="000000"/>
                    </a:gs>
                    <a:gs pos="100000">
                      <a:srgbClr val="000000"/>
                    </a:gs>
                  </a:gsLst>
                  <a:lin ang="5400000" scaled="0"/>
                </a:gradFill>
                <a:latin typeface="Segoe UI Light"/>
              </a:rPr>
              <a:t>Consistency Levels</a:t>
            </a:r>
          </a:p>
          <a:p>
            <a:pPr lvl="1" defTabSz="949071">
              <a:buBlip>
                <a:blip r:embed="rId3"/>
              </a:buBlip>
              <a:defRPr/>
            </a:pPr>
            <a:r>
              <a:rPr lang="de-CH" sz="1223" dirty="0">
                <a:gradFill>
                  <a:gsLst>
                    <a:gs pos="1250">
                      <a:srgbClr val="000000"/>
                    </a:gs>
                    <a:gs pos="100000">
                      <a:srgbClr val="000000"/>
                    </a:gs>
                  </a:gsLst>
                  <a:lin ang="5400000" scaled="0"/>
                </a:gradFill>
                <a:latin typeface="Segoe UI Light"/>
              </a:rPr>
              <a:t>PACELC Theorem </a:t>
            </a:r>
          </a:p>
          <a:p>
            <a:pPr defTabSz="949071">
              <a:buBlip>
                <a:blip r:embed="rId3"/>
              </a:buBlip>
              <a:defRPr/>
            </a:pPr>
            <a:r>
              <a:rPr lang="en-US" sz="2038" dirty="0">
                <a:gradFill>
                  <a:gsLst>
                    <a:gs pos="1250">
                      <a:srgbClr val="000000"/>
                    </a:gs>
                    <a:gs pos="100000">
                      <a:srgbClr val="000000"/>
                    </a:gs>
                  </a:gsLst>
                  <a:lin ang="5400000" scaled="0"/>
                </a:gradFill>
                <a:latin typeface="Segoe UI Light"/>
              </a:rPr>
              <a:t>Supports five tunable consistency levels that allow for tradeoffs between C/A during P, and L/C during E</a:t>
            </a:r>
            <a:endParaRPr lang="en-GB" sz="2038" dirty="0">
              <a:gradFill>
                <a:gsLst>
                  <a:gs pos="1250">
                    <a:srgbClr val="000000"/>
                  </a:gs>
                  <a:gs pos="100000">
                    <a:srgbClr val="000000"/>
                  </a:gs>
                </a:gsLst>
                <a:lin ang="5400000" scaled="0"/>
              </a:gradFill>
              <a:latin typeface="Segoe UI Light"/>
            </a:endParaRPr>
          </a:p>
          <a:p>
            <a:pPr defTabSz="949071">
              <a:buBlip>
                <a:blip r:embed="rId3"/>
              </a:buBlip>
              <a:defRPr/>
            </a:pPr>
            <a:endParaRPr lang="en-GB" sz="2038" dirty="0">
              <a:gradFill>
                <a:gsLst>
                  <a:gs pos="1250">
                    <a:srgbClr val="000000"/>
                  </a:gs>
                  <a:gs pos="100000">
                    <a:srgbClr val="000000"/>
                  </a:gs>
                </a:gsLst>
                <a:lin ang="5400000" scaled="0"/>
              </a:gradFill>
              <a:latin typeface="Segoe UI Light"/>
            </a:endParaRPr>
          </a:p>
        </p:txBody>
      </p:sp>
      <p:pic>
        <p:nvPicPr>
          <p:cNvPr id="5" name="Picture 4" descr="Table&#10;&#10;Description automatically generated">
            <a:extLst>
              <a:ext uri="{FF2B5EF4-FFF2-40B4-BE49-F238E27FC236}">
                <a16:creationId xmlns:a16="http://schemas.microsoft.com/office/drawing/2014/main" id="{1CE89575-36D2-458E-8C9A-8BE6D6606F9C}"/>
              </a:ext>
            </a:extLst>
          </p:cNvPr>
          <p:cNvPicPr>
            <a:picLocks noChangeAspect="1"/>
          </p:cNvPicPr>
          <p:nvPr/>
        </p:nvPicPr>
        <p:blipFill>
          <a:blip r:embed="rId4"/>
          <a:stretch>
            <a:fillRect/>
          </a:stretch>
        </p:blipFill>
        <p:spPr>
          <a:xfrm>
            <a:off x="1112837" y="3305932"/>
            <a:ext cx="9695719" cy="1635162"/>
          </a:xfrm>
          <a:prstGeom prst="rect">
            <a:avLst/>
          </a:prstGeom>
        </p:spPr>
      </p:pic>
    </p:spTree>
    <p:extLst>
      <p:ext uri="{BB962C8B-B14F-4D97-AF65-F5344CB8AC3E}">
        <p14:creationId xmlns:p14="http://schemas.microsoft.com/office/powerpoint/2010/main" val="8482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890D-BB6C-44E4-8AF9-C4C12DAE4D36}"/>
              </a:ext>
            </a:extLst>
          </p:cNvPr>
          <p:cNvSpPr>
            <a:spLocks noGrp="1"/>
          </p:cNvSpPr>
          <p:nvPr>
            <p:ph type="title"/>
          </p:nvPr>
        </p:nvSpPr>
        <p:spPr/>
        <p:txBody>
          <a:bodyPr/>
          <a:lstStyle/>
          <a:p>
            <a:r>
              <a:rPr lang="de-CH" dirty="0" err="1"/>
              <a:t>Cosmos</a:t>
            </a:r>
            <a:r>
              <a:rPr lang="de-CH" dirty="0"/>
              <a:t> DB</a:t>
            </a:r>
          </a:p>
        </p:txBody>
      </p:sp>
      <p:pic>
        <p:nvPicPr>
          <p:cNvPr id="6" name="Picture 5" descr="Logo&#10;&#10;Description automatically generated">
            <a:extLst>
              <a:ext uri="{FF2B5EF4-FFF2-40B4-BE49-F238E27FC236}">
                <a16:creationId xmlns:a16="http://schemas.microsoft.com/office/drawing/2014/main" id="{F42EFDDD-B2ED-4067-9A67-3C231F332C51}"/>
              </a:ext>
            </a:extLst>
          </p:cNvPr>
          <p:cNvPicPr>
            <a:picLocks noChangeAspect="1"/>
          </p:cNvPicPr>
          <p:nvPr/>
        </p:nvPicPr>
        <p:blipFill>
          <a:blip r:embed="rId3"/>
          <a:stretch>
            <a:fillRect/>
          </a:stretch>
        </p:blipFill>
        <p:spPr>
          <a:xfrm>
            <a:off x="7742237" y="1133228"/>
            <a:ext cx="4572362" cy="3799094"/>
          </a:xfrm>
          <a:prstGeom prst="rect">
            <a:avLst/>
          </a:prstGeom>
        </p:spPr>
      </p:pic>
      <p:sp>
        <p:nvSpPr>
          <p:cNvPr id="7" name="Text Placeholder 5">
            <a:extLst>
              <a:ext uri="{FF2B5EF4-FFF2-40B4-BE49-F238E27FC236}">
                <a16:creationId xmlns:a16="http://schemas.microsoft.com/office/drawing/2014/main" id="{FF15B9BA-CFA7-41A8-81D3-A0541AA8A64A}"/>
              </a:ext>
            </a:extLst>
          </p:cNvPr>
          <p:cNvSpPr txBox="1">
            <a:spLocks/>
          </p:cNvSpPr>
          <p:nvPr/>
        </p:nvSpPr>
        <p:spPr>
          <a:xfrm>
            <a:off x="284101"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sp>
        <p:nvSpPr>
          <p:cNvPr id="8" name="Text Placeholder 5">
            <a:extLst>
              <a:ext uri="{FF2B5EF4-FFF2-40B4-BE49-F238E27FC236}">
                <a16:creationId xmlns:a16="http://schemas.microsoft.com/office/drawing/2014/main" id="{AC25CB2C-27ED-47B9-B3F9-0FF4862EE0DB}"/>
              </a:ext>
            </a:extLst>
          </p:cNvPr>
          <p:cNvSpPr txBox="1">
            <a:spLocks/>
          </p:cNvSpPr>
          <p:nvPr/>
        </p:nvSpPr>
        <p:spPr>
          <a:xfrm>
            <a:off x="222562" y="1359694"/>
            <a:ext cx="7976875"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4"/>
              </a:buBlip>
              <a:defRPr/>
            </a:pPr>
            <a:r>
              <a:rPr lang="en-GB" sz="2038" dirty="0">
                <a:gradFill>
                  <a:gsLst>
                    <a:gs pos="1250">
                      <a:srgbClr val="000000"/>
                    </a:gs>
                    <a:gs pos="100000">
                      <a:srgbClr val="000000"/>
                    </a:gs>
                  </a:gsLst>
                  <a:lin ang="5400000" scaled="0"/>
                </a:gradFill>
                <a:latin typeface="Segoe UI Light"/>
              </a:rPr>
              <a:t>Stores items in containers</a:t>
            </a:r>
          </a:p>
          <a:p>
            <a:pPr defTabSz="949071">
              <a:buBlip>
                <a:blip r:embed="rId4"/>
              </a:buBlip>
              <a:defRPr/>
            </a:pPr>
            <a:endParaRPr lang="en-GB" sz="2038" dirty="0">
              <a:gradFill>
                <a:gsLst>
                  <a:gs pos="1250">
                    <a:srgbClr val="000000"/>
                  </a:gs>
                  <a:gs pos="100000">
                    <a:srgbClr val="000000"/>
                  </a:gs>
                </a:gsLst>
                <a:lin ang="5400000" scaled="0"/>
              </a:gradFill>
              <a:latin typeface="Segoe UI Light"/>
            </a:endParaRPr>
          </a:p>
        </p:txBody>
      </p:sp>
      <p:sp>
        <p:nvSpPr>
          <p:cNvPr id="3" name="TextBox 2">
            <a:extLst>
              <a:ext uri="{FF2B5EF4-FFF2-40B4-BE49-F238E27FC236}">
                <a16:creationId xmlns:a16="http://schemas.microsoft.com/office/drawing/2014/main" id="{2DE98CC4-8210-45B4-A1EC-D8F786E8D58C}"/>
              </a:ext>
            </a:extLst>
          </p:cNvPr>
          <p:cNvSpPr txBox="1"/>
          <p:nvPr/>
        </p:nvSpPr>
        <p:spPr>
          <a:xfrm>
            <a:off x="5913437" y="4632266"/>
            <a:ext cx="1295400" cy="627864"/>
          </a:xfrm>
          <a:prstGeom prst="rect">
            <a:avLst/>
          </a:prstGeom>
          <a:solidFill>
            <a:srgbClr val="92D050"/>
          </a:solid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Items</a:t>
            </a:r>
          </a:p>
        </p:txBody>
      </p:sp>
      <p:sp>
        <p:nvSpPr>
          <p:cNvPr id="9" name="TextBox 8">
            <a:extLst>
              <a:ext uri="{FF2B5EF4-FFF2-40B4-BE49-F238E27FC236}">
                <a16:creationId xmlns:a16="http://schemas.microsoft.com/office/drawing/2014/main" id="{AC0DF7FC-A0F1-4372-9F01-8AB6B5F7E1F6}"/>
              </a:ext>
            </a:extLst>
          </p:cNvPr>
          <p:cNvSpPr txBox="1"/>
          <p:nvPr/>
        </p:nvSpPr>
        <p:spPr>
          <a:xfrm>
            <a:off x="6065837" y="4784666"/>
            <a:ext cx="12954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Items</a:t>
            </a:r>
          </a:p>
        </p:txBody>
      </p:sp>
      <p:sp>
        <p:nvSpPr>
          <p:cNvPr id="10" name="TextBox 9">
            <a:extLst>
              <a:ext uri="{FF2B5EF4-FFF2-40B4-BE49-F238E27FC236}">
                <a16:creationId xmlns:a16="http://schemas.microsoft.com/office/drawing/2014/main" id="{0939A512-E0F5-493A-A23A-EDDFAD8F6043}"/>
              </a:ext>
            </a:extLst>
          </p:cNvPr>
          <p:cNvSpPr txBox="1"/>
          <p:nvPr/>
        </p:nvSpPr>
        <p:spPr>
          <a:xfrm>
            <a:off x="6218237" y="4937066"/>
            <a:ext cx="12954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Items</a:t>
            </a:r>
          </a:p>
        </p:txBody>
      </p:sp>
      <p:sp>
        <p:nvSpPr>
          <p:cNvPr id="12" name="TextBox 11">
            <a:extLst>
              <a:ext uri="{FF2B5EF4-FFF2-40B4-BE49-F238E27FC236}">
                <a16:creationId xmlns:a16="http://schemas.microsoft.com/office/drawing/2014/main" id="{F14F233D-37B6-4010-9AE9-A6C3CCB69453}"/>
              </a:ext>
            </a:extLst>
          </p:cNvPr>
          <p:cNvSpPr txBox="1"/>
          <p:nvPr/>
        </p:nvSpPr>
        <p:spPr>
          <a:xfrm>
            <a:off x="3297932" y="3420889"/>
            <a:ext cx="19431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Collections</a:t>
            </a:r>
          </a:p>
        </p:txBody>
      </p:sp>
      <p:sp>
        <p:nvSpPr>
          <p:cNvPr id="13" name="TextBox 12">
            <a:extLst>
              <a:ext uri="{FF2B5EF4-FFF2-40B4-BE49-F238E27FC236}">
                <a16:creationId xmlns:a16="http://schemas.microsoft.com/office/drawing/2014/main" id="{5DF420BA-25FE-4461-9B92-2859C28BB754}"/>
              </a:ext>
            </a:extLst>
          </p:cNvPr>
          <p:cNvSpPr txBox="1"/>
          <p:nvPr/>
        </p:nvSpPr>
        <p:spPr>
          <a:xfrm>
            <a:off x="1379175" y="2136193"/>
            <a:ext cx="19431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Databases</a:t>
            </a:r>
          </a:p>
        </p:txBody>
      </p:sp>
      <p:sp>
        <p:nvSpPr>
          <p:cNvPr id="14" name="TextBox 13">
            <a:extLst>
              <a:ext uri="{FF2B5EF4-FFF2-40B4-BE49-F238E27FC236}">
                <a16:creationId xmlns:a16="http://schemas.microsoft.com/office/drawing/2014/main" id="{178EC9A9-8A6F-4867-A9D5-69B8CB82BA9F}"/>
              </a:ext>
            </a:extLst>
          </p:cNvPr>
          <p:cNvSpPr txBox="1"/>
          <p:nvPr/>
        </p:nvSpPr>
        <p:spPr>
          <a:xfrm>
            <a:off x="3450332" y="3573289"/>
            <a:ext cx="19431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Collections</a:t>
            </a:r>
          </a:p>
        </p:txBody>
      </p:sp>
      <p:sp>
        <p:nvSpPr>
          <p:cNvPr id="15" name="TextBox 14">
            <a:extLst>
              <a:ext uri="{FF2B5EF4-FFF2-40B4-BE49-F238E27FC236}">
                <a16:creationId xmlns:a16="http://schemas.microsoft.com/office/drawing/2014/main" id="{B4A4469F-8E6E-48D6-8C75-845378129F87}"/>
              </a:ext>
            </a:extLst>
          </p:cNvPr>
          <p:cNvSpPr txBox="1"/>
          <p:nvPr/>
        </p:nvSpPr>
        <p:spPr>
          <a:xfrm>
            <a:off x="3602732" y="3725689"/>
            <a:ext cx="19431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Collections</a:t>
            </a:r>
          </a:p>
        </p:txBody>
      </p:sp>
      <p:sp>
        <p:nvSpPr>
          <p:cNvPr id="16" name="TextBox 15">
            <a:extLst>
              <a:ext uri="{FF2B5EF4-FFF2-40B4-BE49-F238E27FC236}">
                <a16:creationId xmlns:a16="http://schemas.microsoft.com/office/drawing/2014/main" id="{A4FD6433-FDDE-43EE-92FC-402F527509FA}"/>
              </a:ext>
            </a:extLst>
          </p:cNvPr>
          <p:cNvSpPr txBox="1"/>
          <p:nvPr/>
        </p:nvSpPr>
        <p:spPr>
          <a:xfrm>
            <a:off x="1531575" y="2288593"/>
            <a:ext cx="19431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Databases</a:t>
            </a:r>
          </a:p>
        </p:txBody>
      </p:sp>
      <p:sp>
        <p:nvSpPr>
          <p:cNvPr id="17" name="TextBox 16">
            <a:extLst>
              <a:ext uri="{FF2B5EF4-FFF2-40B4-BE49-F238E27FC236}">
                <a16:creationId xmlns:a16="http://schemas.microsoft.com/office/drawing/2014/main" id="{BE4BBD08-B683-4978-B263-9B54BD802F51}"/>
              </a:ext>
            </a:extLst>
          </p:cNvPr>
          <p:cNvSpPr txBox="1"/>
          <p:nvPr/>
        </p:nvSpPr>
        <p:spPr>
          <a:xfrm>
            <a:off x="1683975" y="2440993"/>
            <a:ext cx="1943100" cy="627864"/>
          </a:xfrm>
          <a:prstGeom prst="rect">
            <a:avLst/>
          </a:prstGeom>
          <a:solidFill>
            <a:srgbClr val="92D050"/>
          </a:solidFill>
          <a:ln>
            <a:solidFill>
              <a:srgbClr val="FFFFFF"/>
            </a:solidFill>
          </a:ln>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Databases</a:t>
            </a:r>
          </a:p>
        </p:txBody>
      </p:sp>
    </p:spTree>
    <p:extLst>
      <p:ext uri="{BB962C8B-B14F-4D97-AF65-F5344CB8AC3E}">
        <p14:creationId xmlns:p14="http://schemas.microsoft.com/office/powerpoint/2010/main" val="20436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890D-BB6C-44E4-8AF9-C4C12DAE4D36}"/>
              </a:ext>
            </a:extLst>
          </p:cNvPr>
          <p:cNvSpPr>
            <a:spLocks noGrp="1"/>
          </p:cNvSpPr>
          <p:nvPr>
            <p:ph type="title"/>
          </p:nvPr>
        </p:nvSpPr>
        <p:spPr/>
        <p:txBody>
          <a:bodyPr/>
          <a:lstStyle/>
          <a:p>
            <a:r>
              <a:rPr lang="de-CH" dirty="0" err="1"/>
              <a:t>Cosmos</a:t>
            </a:r>
            <a:r>
              <a:rPr lang="de-CH" dirty="0"/>
              <a:t> DB</a:t>
            </a:r>
          </a:p>
        </p:txBody>
      </p:sp>
      <p:pic>
        <p:nvPicPr>
          <p:cNvPr id="6" name="Picture 5" descr="Logo&#10;&#10;Description automatically generated">
            <a:extLst>
              <a:ext uri="{FF2B5EF4-FFF2-40B4-BE49-F238E27FC236}">
                <a16:creationId xmlns:a16="http://schemas.microsoft.com/office/drawing/2014/main" id="{F42EFDDD-B2ED-4067-9A67-3C231F332C51}"/>
              </a:ext>
            </a:extLst>
          </p:cNvPr>
          <p:cNvPicPr>
            <a:picLocks noChangeAspect="1"/>
          </p:cNvPicPr>
          <p:nvPr/>
        </p:nvPicPr>
        <p:blipFill>
          <a:blip r:embed="rId3"/>
          <a:stretch>
            <a:fillRect/>
          </a:stretch>
        </p:blipFill>
        <p:spPr>
          <a:xfrm>
            <a:off x="7742237" y="1133228"/>
            <a:ext cx="4572362" cy="3799094"/>
          </a:xfrm>
          <a:prstGeom prst="rect">
            <a:avLst/>
          </a:prstGeom>
        </p:spPr>
      </p:pic>
      <p:sp>
        <p:nvSpPr>
          <p:cNvPr id="7" name="Text Placeholder 5">
            <a:extLst>
              <a:ext uri="{FF2B5EF4-FFF2-40B4-BE49-F238E27FC236}">
                <a16:creationId xmlns:a16="http://schemas.microsoft.com/office/drawing/2014/main" id="{FF15B9BA-CFA7-41A8-81D3-A0541AA8A64A}"/>
              </a:ext>
            </a:extLst>
          </p:cNvPr>
          <p:cNvSpPr txBox="1">
            <a:spLocks/>
          </p:cNvSpPr>
          <p:nvPr/>
        </p:nvSpPr>
        <p:spPr>
          <a:xfrm>
            <a:off x="284101"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sp>
        <p:nvSpPr>
          <p:cNvPr id="8" name="Text Placeholder 5">
            <a:extLst>
              <a:ext uri="{FF2B5EF4-FFF2-40B4-BE49-F238E27FC236}">
                <a16:creationId xmlns:a16="http://schemas.microsoft.com/office/drawing/2014/main" id="{AC25CB2C-27ED-47B9-B3F9-0FF4862EE0DB}"/>
              </a:ext>
            </a:extLst>
          </p:cNvPr>
          <p:cNvSpPr txBox="1">
            <a:spLocks/>
          </p:cNvSpPr>
          <p:nvPr/>
        </p:nvSpPr>
        <p:spPr>
          <a:xfrm>
            <a:off x="222562" y="1359694"/>
            <a:ext cx="7976875"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4"/>
              </a:buBlip>
              <a:defRPr/>
            </a:pPr>
            <a:r>
              <a:rPr lang="en-GB" sz="2038" dirty="0">
                <a:gradFill>
                  <a:gsLst>
                    <a:gs pos="1250">
                      <a:srgbClr val="000000"/>
                    </a:gs>
                    <a:gs pos="100000">
                      <a:srgbClr val="000000"/>
                    </a:gs>
                  </a:gsLst>
                  <a:lin ang="5400000" scaled="0"/>
                </a:gradFill>
                <a:latin typeface="Segoe UI Light"/>
              </a:rPr>
              <a:t>Multi-Model, NoSQL Database Service</a:t>
            </a:r>
          </a:p>
          <a:p>
            <a:pPr defTabSz="949071">
              <a:buBlip>
                <a:blip r:embed="rId4"/>
              </a:buBlip>
              <a:defRPr/>
            </a:pPr>
            <a:r>
              <a:rPr lang="en-GB" sz="2038" dirty="0">
                <a:gradFill>
                  <a:gsLst>
                    <a:gs pos="1250">
                      <a:srgbClr val="000000"/>
                    </a:gs>
                    <a:gs pos="100000">
                      <a:srgbClr val="000000"/>
                    </a:gs>
                  </a:gsLst>
                  <a:lin ang="5400000" scaled="0"/>
                </a:gradFill>
                <a:latin typeface="Segoe UI Light"/>
              </a:rPr>
              <a:t>SLA, Always On</a:t>
            </a:r>
          </a:p>
          <a:p>
            <a:pPr defTabSz="949071">
              <a:buBlip>
                <a:blip r:embed="rId4"/>
              </a:buBlip>
              <a:defRPr/>
            </a:pPr>
            <a:r>
              <a:rPr lang="en-GB" sz="2038" dirty="0">
                <a:gradFill>
                  <a:gsLst>
                    <a:gs pos="1250">
                      <a:srgbClr val="000000"/>
                    </a:gs>
                    <a:gs pos="100000">
                      <a:srgbClr val="000000"/>
                    </a:gs>
                  </a:gsLst>
                  <a:lin ang="5400000" scaled="0"/>
                </a:gradFill>
                <a:latin typeface="Segoe UI Light"/>
              </a:rPr>
              <a:t>Consistency levels</a:t>
            </a:r>
          </a:p>
          <a:p>
            <a:pPr defTabSz="949071">
              <a:buBlip>
                <a:blip r:embed="rId4"/>
              </a:buBlip>
              <a:defRPr/>
            </a:pPr>
            <a:r>
              <a:rPr lang="en-GB" sz="2038" dirty="0">
                <a:gradFill>
                  <a:gsLst>
                    <a:gs pos="1250">
                      <a:srgbClr val="000000"/>
                    </a:gs>
                    <a:gs pos="100000">
                      <a:srgbClr val="000000"/>
                    </a:gs>
                  </a:gsLst>
                  <a:lin ang="5400000" scaled="0"/>
                </a:gradFill>
                <a:latin typeface="Segoe UI Light"/>
              </a:rPr>
              <a:t>Stores data in ARS (Atom-Record-Sequence)</a:t>
            </a:r>
          </a:p>
          <a:p>
            <a:pPr defTabSz="949071">
              <a:buBlip>
                <a:blip r:embed="rId4"/>
              </a:buBlip>
              <a:defRPr/>
            </a:pPr>
            <a:r>
              <a:rPr lang="en-GB" sz="2038" dirty="0">
                <a:gradFill>
                  <a:gsLst>
                    <a:gs pos="1250">
                      <a:srgbClr val="000000"/>
                    </a:gs>
                    <a:gs pos="100000">
                      <a:srgbClr val="000000"/>
                    </a:gs>
                  </a:gsLst>
                  <a:lin ang="5400000" scaled="0"/>
                </a:gradFill>
                <a:latin typeface="Segoe UI Light"/>
              </a:rPr>
              <a:t>Data is Abstracted over API</a:t>
            </a:r>
          </a:p>
          <a:p>
            <a:pPr defTabSz="949071">
              <a:buBlip>
                <a:blip r:embed="rId4"/>
              </a:buBlip>
              <a:defRPr/>
            </a:pPr>
            <a:r>
              <a:rPr lang="en-GB" sz="2038" dirty="0">
                <a:gradFill>
                  <a:gsLst>
                    <a:gs pos="1250">
                      <a:srgbClr val="000000"/>
                    </a:gs>
                    <a:gs pos="100000">
                      <a:srgbClr val="000000"/>
                    </a:gs>
                  </a:gsLst>
                  <a:lin ang="5400000" scaled="0"/>
                </a:gradFill>
                <a:latin typeface="Segoe UI Light"/>
              </a:rPr>
              <a:t>Choices: SQL, MongoDB, Cassandra, Tables, Gremlin</a:t>
            </a:r>
          </a:p>
        </p:txBody>
      </p:sp>
      <p:sp>
        <p:nvSpPr>
          <p:cNvPr id="9" name="TextBox 8">
            <a:extLst>
              <a:ext uri="{FF2B5EF4-FFF2-40B4-BE49-F238E27FC236}">
                <a16:creationId xmlns:a16="http://schemas.microsoft.com/office/drawing/2014/main" id="{37EC4B59-39DD-430C-9FE8-343B6405D767}"/>
              </a:ext>
            </a:extLst>
          </p:cNvPr>
          <p:cNvSpPr txBox="1"/>
          <p:nvPr/>
        </p:nvSpPr>
        <p:spPr>
          <a:xfrm>
            <a:off x="402727" y="4187369"/>
            <a:ext cx="6448696" cy="1200329"/>
          </a:xfrm>
          <a:prstGeom prst="rect">
            <a:avLst/>
          </a:prstGeom>
          <a:noFill/>
        </p:spPr>
        <p:txBody>
          <a:bodyPr wrap="square">
            <a:spAutoFit/>
          </a:bodyPr>
          <a:lstStyle/>
          <a:p>
            <a:r>
              <a:rPr lang="en-GB" b="0" i="0" u="none" strike="noStrike" dirty="0">
                <a:effectLst/>
                <a:latin typeface="Segoe UI" panose="020B0502040204020203" pitchFamily="34" charset="0"/>
                <a:hlinkClick r:id="rId5"/>
              </a:rPr>
              <a:t>Try Azure Cosmos DB for Free</a:t>
            </a:r>
            <a:r>
              <a:rPr lang="en-GB" b="0" i="0" dirty="0">
                <a:solidFill>
                  <a:srgbClr val="171717"/>
                </a:solidFill>
                <a:effectLst/>
                <a:latin typeface="Segoe UI" panose="020B0502040204020203" pitchFamily="34" charset="0"/>
              </a:rPr>
              <a:t> without an Azure subscription, free of charge and commitments or use the </a:t>
            </a:r>
            <a:r>
              <a:rPr lang="en-GB" b="0" i="0" u="none" strike="noStrike" dirty="0">
                <a:effectLst/>
                <a:latin typeface="Segoe UI" panose="020B0502040204020203" pitchFamily="34" charset="0"/>
                <a:hlinkClick r:id="rId6"/>
              </a:rPr>
              <a:t>Azure Cosmos DB free tier</a:t>
            </a:r>
            <a:r>
              <a:rPr lang="en-GB" b="0" i="0" dirty="0">
                <a:solidFill>
                  <a:srgbClr val="171717"/>
                </a:solidFill>
                <a:effectLst/>
                <a:latin typeface="Segoe UI" panose="020B0502040204020203" pitchFamily="34" charset="0"/>
              </a:rPr>
              <a:t> to get an account with the first 1000 RU/s and 25 GB of storage free</a:t>
            </a:r>
            <a:endParaRPr lang="en-GB" dirty="0"/>
          </a:p>
        </p:txBody>
      </p:sp>
    </p:spTree>
    <p:extLst>
      <p:ext uri="{BB962C8B-B14F-4D97-AF65-F5344CB8AC3E}">
        <p14:creationId xmlns:p14="http://schemas.microsoft.com/office/powerpoint/2010/main" val="146367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wipe(left)">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Lesson 7:</a:t>
            </a:r>
            <a:endParaRPr lang="en-US" dirty="0">
              <a:solidFill>
                <a:schemeClr val="accent2">
                  <a:alpha val="99000"/>
                </a:schemeClr>
              </a:solidFill>
            </a:endParaRPr>
          </a:p>
        </p:txBody>
      </p:sp>
      <p:sp>
        <p:nvSpPr>
          <p:cNvPr id="4" name="Rectangle 3">
            <a:extLst>
              <a:ext uri="{FF2B5EF4-FFF2-40B4-BE49-F238E27FC236}">
                <a16:creationId xmlns:a16="http://schemas.microsoft.com/office/drawing/2014/main" id="{D0EB3822-16A2-48DC-82B5-9DAE2F66BEED}"/>
              </a:ext>
            </a:extLst>
          </p:cNvPr>
          <p:cNvSpPr/>
          <p:nvPr/>
        </p:nvSpPr>
        <p:spPr>
          <a:xfrm>
            <a:off x="427037" y="2655094"/>
            <a:ext cx="11399838" cy="1938992"/>
          </a:xfrm>
          <a:prstGeom prst="rect">
            <a:avLst/>
          </a:prstGeom>
        </p:spPr>
        <p:txBody>
          <a:bodyPr wrap="square">
            <a:spAutoFit/>
          </a:bodyPr>
          <a:lstStyle/>
          <a:p>
            <a:pPr lvl="0" defTabSz="931033">
              <a:defRPr/>
            </a:pPr>
            <a:r>
              <a:rPr lang="en-US" sz="6000" dirty="0">
                <a:solidFill>
                  <a:srgbClr val="3C3C3C"/>
                </a:solidFill>
              </a:rPr>
              <a:t>Introduction to Azure Cosmos DB and Azure Database</a:t>
            </a:r>
            <a:endParaRPr lang="en-GB" sz="6000" dirty="0">
              <a:solidFill>
                <a:srgbClr val="3C3C3C"/>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Phil Cole</a:t>
            </a:r>
          </a:p>
        </p:txBody>
      </p:sp>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1838" y="4553230"/>
            <a:ext cx="387864" cy="387864"/>
          </a:xfrm>
          <a:prstGeom prst="rect">
            <a:avLst/>
          </a:prstGeom>
          <a:effectLst>
            <a:outerShdw blurRad="63500" sx="102000" sy="102000" algn="ctr" rotWithShape="0">
              <a:prstClr val="black">
                <a:alpha val="40000"/>
              </a:prstClr>
            </a:outerShdw>
          </a:effectLst>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Consultant, DXC Technology</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Dynamics 365 and Power Platform Consultant</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431047"/>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Certified Dynamics and Power Platform Solution Architect (MB-600)</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695273" y="5114381"/>
            <a:ext cx="8714282" cy="556567"/>
            <a:chOff x="3695273" y="5114381"/>
            <a:chExt cx="8714282" cy="556567"/>
          </a:xfrm>
        </p:grpSpPr>
        <p:sp>
          <p:nvSpPr>
            <p:cNvPr id="20" name="Rectangle 19">
              <a:extLst>
                <a:ext uri="{FF2B5EF4-FFF2-40B4-BE49-F238E27FC236}">
                  <a16:creationId xmlns:a16="http://schemas.microsoft.com/office/drawing/2014/main" id="{A91AC6E2-C3A2-4756-92CB-6A77C5545686}"/>
                </a:ext>
              </a:extLst>
            </p:cNvPr>
            <p:cNvSpPr/>
            <p:nvPr/>
          </p:nvSpPr>
          <p:spPr>
            <a:xfrm>
              <a:off x="4251839" y="5199939"/>
              <a:ext cx="8157716"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Electric Car and Home Automation Enthusiast</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695273" y="4308675"/>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Community Builder, Opensource Contributor</a:t>
              </a:r>
            </a:p>
          </p:txBody>
        </p:sp>
      </p:grpSp>
      <p:pic>
        <p:nvPicPr>
          <p:cNvPr id="9" name="Picture 8">
            <a:extLst>
              <a:ext uri="{FF2B5EF4-FFF2-40B4-BE49-F238E27FC236}">
                <a16:creationId xmlns:a16="http://schemas.microsoft.com/office/drawing/2014/main" id="{9A088CA7-4307-45EB-98E7-6AA4FA0AD688}"/>
              </a:ext>
            </a:extLst>
          </p:cNvPr>
          <p:cNvPicPr>
            <a:picLocks noChangeAspect="1"/>
          </p:cNvPicPr>
          <p:nvPr/>
        </p:nvPicPr>
        <p:blipFill>
          <a:blip r:embed="rId6"/>
          <a:srcRect l="5027" r="5027"/>
          <a:stretch/>
        </p:blipFill>
        <p:spPr>
          <a:xfrm>
            <a:off x="808037" y="2446609"/>
            <a:ext cx="1753742" cy="1949785"/>
          </a:xfrm>
          <a:prstGeom prst="rect">
            <a:avLst/>
          </a:prstGeom>
          <a:effectLst>
            <a:outerShdw blurRad="63500" sx="102000" sy="102000" algn="ctr" rotWithShape="0">
              <a:prstClr val="black">
                <a:alpha val="40000"/>
              </a:prstClr>
            </a:outerShdw>
          </a:effectLst>
        </p:spPr>
      </p:pic>
      <p:pic>
        <p:nvPicPr>
          <p:cNvPr id="31" name="Picture 30">
            <a:extLst>
              <a:ext uri="{FF2B5EF4-FFF2-40B4-BE49-F238E27FC236}">
                <a16:creationId xmlns:a16="http://schemas.microsoft.com/office/drawing/2014/main" id="{8F4074D2-E338-4FE5-9C20-4912671749D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103437" y="4661068"/>
            <a:ext cx="476298" cy="238149"/>
          </a:xfrm>
          <a:prstGeom prst="rect">
            <a:avLst/>
          </a:prstGeom>
          <a:effectLst>
            <a:outerShdw blurRad="63500" sx="102000" sy="102000" algn="ctr" rotWithShape="0">
              <a:prstClr val="black">
                <a:alpha val="40000"/>
              </a:prstClr>
            </a:outerShdw>
          </a:effectLst>
        </p:spPr>
      </p:pic>
      <p:pic>
        <p:nvPicPr>
          <p:cNvPr id="33" name="Picture 32">
            <a:extLst>
              <a:ext uri="{FF2B5EF4-FFF2-40B4-BE49-F238E27FC236}">
                <a16:creationId xmlns:a16="http://schemas.microsoft.com/office/drawing/2014/main" id="{3E26478E-4817-4B86-ADA4-79CFEB242FA5}"/>
              </a:ext>
            </a:extLst>
          </p:cNvPr>
          <p:cNvPicPr>
            <a:picLocks noChangeAspect="1"/>
          </p:cNvPicPr>
          <p:nvPr/>
        </p:nvPicPr>
        <p:blipFill>
          <a:blip r:embed="rId9"/>
          <a:srcRect/>
          <a:stretch/>
        </p:blipFill>
        <p:spPr>
          <a:xfrm>
            <a:off x="655637" y="5134559"/>
            <a:ext cx="588325" cy="588325"/>
          </a:xfrm>
          <a:prstGeom prst="rect">
            <a:avLst/>
          </a:prstGeom>
          <a:effectLst>
            <a:outerShdw blurRad="63500" sx="102000" sy="102000" algn="ctr" rotWithShape="0">
              <a:prstClr val="black">
                <a:alpha val="40000"/>
              </a:prstClr>
            </a:outerShdw>
          </a:effectLst>
        </p:spPr>
      </p:pic>
      <p:pic>
        <p:nvPicPr>
          <p:cNvPr id="39" name="Picture 38">
            <a:extLst>
              <a:ext uri="{FF2B5EF4-FFF2-40B4-BE49-F238E27FC236}">
                <a16:creationId xmlns:a16="http://schemas.microsoft.com/office/drawing/2014/main" id="{3E55BC5A-2443-4625-9BB8-613CB4E7FD0B}"/>
              </a:ext>
            </a:extLst>
          </p:cNvPr>
          <p:cNvPicPr>
            <a:picLocks noChangeAspect="1"/>
          </p:cNvPicPr>
          <p:nvPr/>
        </p:nvPicPr>
        <p:blipFill>
          <a:blip r:embed="rId10"/>
          <a:srcRect/>
          <a:stretch/>
        </p:blipFill>
        <p:spPr>
          <a:xfrm>
            <a:off x="1329570" y="5134549"/>
            <a:ext cx="588335" cy="58833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909283EB-5B57-4F6A-9FDA-CB662A3316B2}"/>
              </a:ext>
            </a:extLst>
          </p:cNvPr>
          <p:cNvPicPr>
            <a:picLocks noChangeAspect="1"/>
          </p:cNvPicPr>
          <p:nvPr/>
        </p:nvPicPr>
        <p:blipFill>
          <a:blip r:embed="rId11"/>
          <a:srcRect/>
          <a:stretch/>
        </p:blipFill>
        <p:spPr>
          <a:xfrm>
            <a:off x="2027237" y="5134559"/>
            <a:ext cx="582190" cy="5821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7: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Introduction to Azure Cosmos DB</a:t>
            </a:r>
          </a:p>
          <a:p>
            <a:pPr defTabSz="949071">
              <a:buBlip>
                <a:blip r:embed="rId3"/>
              </a:buBlip>
              <a:defRPr/>
            </a:pPr>
            <a:r>
              <a:rPr lang="en-GB" sz="2038" dirty="0">
                <a:gradFill>
                  <a:gsLst>
                    <a:gs pos="1250">
                      <a:srgbClr val="000000"/>
                    </a:gs>
                    <a:gs pos="100000">
                      <a:srgbClr val="000000"/>
                    </a:gs>
                  </a:gsLst>
                  <a:lin ang="5400000" scaled="0"/>
                </a:gradFill>
                <a:latin typeface="Segoe UI Light"/>
              </a:rPr>
              <a:t>Creating an Azure Cosmos DB</a:t>
            </a:r>
          </a:p>
          <a:p>
            <a:pPr defTabSz="949071">
              <a:buBlip>
                <a:blip r:embed="rId3"/>
              </a:buBlip>
              <a:defRPr/>
            </a:pPr>
            <a:r>
              <a:rPr lang="en-GB" sz="2038" dirty="0">
                <a:gradFill>
                  <a:gsLst>
                    <a:gs pos="1250">
                      <a:srgbClr val="000000"/>
                    </a:gs>
                    <a:gs pos="100000">
                      <a:srgbClr val="000000"/>
                    </a:gs>
                  </a:gsLst>
                  <a:lin ang="5400000" scaled="0"/>
                </a:gradFill>
                <a:latin typeface="Segoe UI Light"/>
              </a:rPr>
              <a:t>Introduction to Azure SQL Database</a:t>
            </a:r>
          </a:p>
          <a:p>
            <a:pPr defTabSz="949071">
              <a:buBlip>
                <a:blip r:embed="rId3"/>
              </a:buBlip>
              <a:defRPr/>
            </a:pPr>
            <a:r>
              <a:rPr lang="en-GB" sz="2038" dirty="0">
                <a:gradFill>
                  <a:gsLst>
                    <a:gs pos="1250">
                      <a:srgbClr val="000000"/>
                    </a:gs>
                    <a:gs pos="100000">
                      <a:srgbClr val="000000"/>
                    </a:gs>
                  </a:gsLst>
                  <a:lin ang="5400000" scaled="0"/>
                </a:gradFill>
                <a:latin typeface="Segoe UI Light"/>
              </a:rPr>
              <a:t>Creating an SQL database</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890D-BB6C-44E4-8AF9-C4C12DAE4D36}"/>
              </a:ext>
            </a:extLst>
          </p:cNvPr>
          <p:cNvSpPr>
            <a:spLocks noGrp="1"/>
          </p:cNvSpPr>
          <p:nvPr>
            <p:ph type="title"/>
          </p:nvPr>
        </p:nvSpPr>
        <p:spPr/>
        <p:txBody>
          <a:bodyPr/>
          <a:lstStyle/>
          <a:p>
            <a:r>
              <a:rPr lang="de-CH" dirty="0" err="1"/>
              <a:t>Cosmos</a:t>
            </a:r>
            <a:r>
              <a:rPr lang="de-CH" dirty="0"/>
              <a:t> DB</a:t>
            </a:r>
          </a:p>
        </p:txBody>
      </p:sp>
      <p:pic>
        <p:nvPicPr>
          <p:cNvPr id="6" name="Picture 5" descr="Logo&#10;&#10;Description automatically generated">
            <a:extLst>
              <a:ext uri="{FF2B5EF4-FFF2-40B4-BE49-F238E27FC236}">
                <a16:creationId xmlns:a16="http://schemas.microsoft.com/office/drawing/2014/main" id="{F42EFDDD-B2ED-4067-9A67-3C231F332C51}"/>
              </a:ext>
            </a:extLst>
          </p:cNvPr>
          <p:cNvPicPr>
            <a:picLocks noChangeAspect="1"/>
          </p:cNvPicPr>
          <p:nvPr/>
        </p:nvPicPr>
        <p:blipFill>
          <a:blip r:embed="rId3"/>
          <a:stretch>
            <a:fillRect/>
          </a:stretch>
        </p:blipFill>
        <p:spPr>
          <a:xfrm>
            <a:off x="7742237" y="1133228"/>
            <a:ext cx="4572362" cy="3799094"/>
          </a:xfrm>
          <a:prstGeom prst="rect">
            <a:avLst/>
          </a:prstGeom>
        </p:spPr>
      </p:pic>
      <p:sp>
        <p:nvSpPr>
          <p:cNvPr id="7" name="Text Placeholder 5">
            <a:extLst>
              <a:ext uri="{FF2B5EF4-FFF2-40B4-BE49-F238E27FC236}">
                <a16:creationId xmlns:a16="http://schemas.microsoft.com/office/drawing/2014/main" id="{FF15B9BA-CFA7-41A8-81D3-A0541AA8A64A}"/>
              </a:ext>
            </a:extLst>
          </p:cNvPr>
          <p:cNvSpPr txBox="1">
            <a:spLocks/>
          </p:cNvSpPr>
          <p:nvPr/>
        </p:nvSpPr>
        <p:spPr>
          <a:xfrm>
            <a:off x="284101"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sp>
        <p:nvSpPr>
          <p:cNvPr id="8" name="Text Placeholder 5">
            <a:extLst>
              <a:ext uri="{FF2B5EF4-FFF2-40B4-BE49-F238E27FC236}">
                <a16:creationId xmlns:a16="http://schemas.microsoft.com/office/drawing/2014/main" id="{AC25CB2C-27ED-47B9-B3F9-0FF4862EE0DB}"/>
              </a:ext>
            </a:extLst>
          </p:cNvPr>
          <p:cNvSpPr txBox="1">
            <a:spLocks/>
          </p:cNvSpPr>
          <p:nvPr/>
        </p:nvSpPr>
        <p:spPr>
          <a:xfrm>
            <a:off x="222562" y="1359694"/>
            <a:ext cx="7976875"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4"/>
              </a:buBlip>
              <a:defRPr/>
            </a:pPr>
            <a:r>
              <a:rPr lang="en-GB" sz="2038" dirty="0">
                <a:gradFill>
                  <a:gsLst>
                    <a:gs pos="1250">
                      <a:srgbClr val="000000"/>
                    </a:gs>
                    <a:gs pos="100000">
                      <a:srgbClr val="000000"/>
                    </a:gs>
                  </a:gsLst>
                  <a:lin ang="5400000" scaled="0"/>
                </a:gradFill>
                <a:latin typeface="Segoe UI Light"/>
              </a:rPr>
              <a:t>Globally distributed, multi-model database service.</a:t>
            </a:r>
          </a:p>
          <a:p>
            <a:pPr defTabSz="949071">
              <a:buBlip>
                <a:blip r:embed="rId4"/>
              </a:buBlip>
              <a:defRPr/>
            </a:pPr>
            <a:r>
              <a:rPr lang="en-GB" sz="2038" dirty="0">
                <a:gradFill>
                  <a:gsLst>
                    <a:gs pos="1250">
                      <a:srgbClr val="000000"/>
                    </a:gs>
                    <a:gs pos="100000">
                      <a:srgbClr val="000000"/>
                    </a:gs>
                  </a:gsLst>
                  <a:lin ang="5400000" scaled="0"/>
                </a:gradFill>
                <a:latin typeface="Segoe UI Light"/>
              </a:rPr>
              <a:t>Elastically scale throughput and storage across Azure regions worldwide</a:t>
            </a:r>
          </a:p>
          <a:p>
            <a:pPr defTabSz="949071">
              <a:buBlip>
                <a:blip r:embed="rId4"/>
              </a:buBlip>
              <a:defRPr/>
            </a:pPr>
            <a:r>
              <a:rPr lang="en-GB" sz="2038" dirty="0">
                <a:gradFill>
                  <a:gsLst>
                    <a:gs pos="1250">
                      <a:srgbClr val="000000"/>
                    </a:gs>
                    <a:gs pos="100000">
                      <a:srgbClr val="000000"/>
                    </a:gs>
                  </a:gsLst>
                  <a:lin ang="5400000" scaled="0"/>
                </a:gradFill>
                <a:latin typeface="Segoe UI Light"/>
              </a:rPr>
              <a:t>Accessible via multiple popular APIs</a:t>
            </a:r>
          </a:p>
          <a:p>
            <a:pPr lvl="1" defTabSz="949071">
              <a:buBlip>
                <a:blip r:embed="rId4"/>
              </a:buBlip>
              <a:defRPr/>
            </a:pPr>
            <a:r>
              <a:rPr lang="en-GB" sz="1223" dirty="0">
                <a:gradFill>
                  <a:gsLst>
                    <a:gs pos="1250">
                      <a:srgbClr val="000000"/>
                    </a:gs>
                    <a:gs pos="100000">
                      <a:srgbClr val="000000"/>
                    </a:gs>
                  </a:gsLst>
                  <a:lin ang="5400000" scaled="0"/>
                </a:gradFill>
                <a:latin typeface="Segoe UI Light"/>
              </a:rPr>
              <a:t>Core (SQL), Mongo, Cassandra, Azure Table, Gremlin </a:t>
            </a:r>
          </a:p>
          <a:p>
            <a:pPr defTabSz="949071">
              <a:buBlip>
                <a:blip r:embed="rId4"/>
              </a:buBlip>
              <a:defRPr/>
            </a:pPr>
            <a:r>
              <a:rPr lang="en-GB" sz="2038" dirty="0">
                <a:gradFill>
                  <a:gsLst>
                    <a:gs pos="1250">
                      <a:srgbClr val="000000"/>
                    </a:gs>
                    <a:gs pos="100000">
                      <a:srgbClr val="000000"/>
                    </a:gs>
                  </a:gsLst>
                  <a:lin ang="5400000" scaled="0"/>
                </a:gradFill>
                <a:latin typeface="Segoe UI Light"/>
              </a:rPr>
              <a:t>SLAs for throughput, latency, availability and consistency</a:t>
            </a:r>
          </a:p>
          <a:p>
            <a:pPr defTabSz="949071">
              <a:buBlip>
                <a:blip r:embed="rId4"/>
              </a:buBlip>
              <a:defRPr/>
            </a:pPr>
            <a:r>
              <a:rPr lang="en-GB" sz="2038" dirty="0">
                <a:gradFill>
                  <a:gsLst>
                    <a:gs pos="1250">
                      <a:srgbClr val="000000"/>
                    </a:gs>
                    <a:gs pos="100000">
                      <a:srgbClr val="000000"/>
                    </a:gs>
                  </a:gsLst>
                  <a:lin ang="5400000" scaled="0"/>
                </a:gradFill>
                <a:latin typeface="Segoe UI Light"/>
              </a:rPr>
              <a:t>Schema-less data – ‘Always On’ application for constantly changing data.</a:t>
            </a:r>
          </a:p>
          <a:p>
            <a:pPr defTabSz="949071">
              <a:buBlip>
                <a:blip r:embed="rId4"/>
              </a:buBlip>
              <a:defRPr/>
            </a:pPr>
            <a:r>
              <a:rPr lang="en-GB" sz="2038" dirty="0">
                <a:gradFill>
                  <a:gsLst>
                    <a:gs pos="1250">
                      <a:srgbClr val="000000"/>
                    </a:gs>
                    <a:gs pos="100000">
                      <a:srgbClr val="000000"/>
                    </a:gs>
                  </a:gsLst>
                  <a:lin ang="5400000" scaled="0"/>
                </a:gradFill>
                <a:latin typeface="Segoe UI Light"/>
              </a:rPr>
              <a:t>Launched in 2017, Azure Document DB was migrated into Azure Cosmos DB.  </a:t>
            </a:r>
          </a:p>
          <a:p>
            <a:pPr defTabSz="949071">
              <a:buBlip>
                <a:blip r:embed="rId4"/>
              </a:buBlip>
              <a:defRPr/>
            </a:pPr>
            <a:r>
              <a:rPr lang="en-GB" sz="2038" dirty="0">
                <a:gradFill>
                  <a:gsLst>
                    <a:gs pos="1250">
                      <a:srgbClr val="000000"/>
                    </a:gs>
                    <a:gs pos="100000">
                      <a:srgbClr val="000000"/>
                    </a:gs>
                  </a:gsLst>
                  <a:lin ang="5400000" scaled="0"/>
                </a:gradFill>
                <a:latin typeface="Segoe UI Light"/>
              </a:rPr>
              <a:t>Stores data in the atom-record-sequence (ARS) format, which is abstracted and projected as an API.   NoSQL.</a:t>
            </a:r>
          </a:p>
          <a:p>
            <a:pPr defTabSz="949071">
              <a:buBlip>
                <a:blip r:embed="rId4"/>
              </a:buBlip>
              <a:defRPr/>
            </a:pPr>
            <a:r>
              <a:rPr lang="en-GB" sz="2038" dirty="0">
                <a:gradFill>
                  <a:gsLst>
                    <a:gs pos="1250">
                      <a:srgbClr val="000000"/>
                    </a:gs>
                    <a:gs pos="100000">
                      <a:srgbClr val="000000"/>
                    </a:gs>
                  </a:gsLst>
                  <a:lin ang="5400000" scaled="0"/>
                </a:gradFill>
                <a:latin typeface="Segoe UI Light"/>
              </a:rPr>
              <a:t>NoSQL alternatives: Amazon DynamoDB, </a:t>
            </a:r>
            <a:r>
              <a:rPr lang="en-GB" sz="2038" dirty="0" err="1">
                <a:gradFill>
                  <a:gsLst>
                    <a:gs pos="1250">
                      <a:srgbClr val="000000"/>
                    </a:gs>
                    <a:gs pos="100000">
                      <a:srgbClr val="000000"/>
                    </a:gs>
                  </a:gsLst>
                  <a:lin ang="5400000" scaled="0"/>
                </a:gradFill>
                <a:latin typeface="Segoe UI Light"/>
              </a:rPr>
              <a:t>Crouchbase</a:t>
            </a:r>
            <a:r>
              <a:rPr lang="en-GB" sz="2038" dirty="0">
                <a:gradFill>
                  <a:gsLst>
                    <a:gs pos="1250">
                      <a:srgbClr val="000000"/>
                    </a:gs>
                    <a:gs pos="100000">
                      <a:srgbClr val="000000"/>
                    </a:gs>
                  </a:gsLst>
                  <a:lin ang="5400000" scaled="0"/>
                </a:gradFill>
                <a:latin typeface="Segoe UI Light"/>
              </a:rPr>
              <a:t>, Google Bigtable</a:t>
            </a:r>
          </a:p>
          <a:p>
            <a:pPr defTabSz="949071">
              <a:buBlip>
                <a:blip r:embed="rId4"/>
              </a:buBlip>
              <a:defRPr/>
            </a:pPr>
            <a:endParaRPr lang="en-GB" sz="2038" dirty="0">
              <a:gradFill>
                <a:gsLst>
                  <a:gs pos="1250">
                    <a:srgbClr val="000000"/>
                  </a:gs>
                  <a:gs pos="100000">
                    <a:srgbClr val="000000"/>
                  </a:gs>
                </a:gsLst>
                <a:lin ang="5400000" scaled="0"/>
              </a:gradFill>
              <a:latin typeface="Segoe UI Light"/>
            </a:endParaRPr>
          </a:p>
        </p:txBody>
      </p:sp>
    </p:spTree>
    <p:extLst>
      <p:ext uri="{BB962C8B-B14F-4D97-AF65-F5344CB8AC3E}">
        <p14:creationId xmlns:p14="http://schemas.microsoft.com/office/powerpoint/2010/main" val="74768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wipe(left)">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wipe(left)">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wipe(left)">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wipe(left)">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wipe(left)">
                                      <p:cBhvr>
                                        <p:cTn id="5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890D-BB6C-44E4-8AF9-C4C12DAE4D36}"/>
              </a:ext>
            </a:extLst>
          </p:cNvPr>
          <p:cNvSpPr>
            <a:spLocks noGrp="1"/>
          </p:cNvSpPr>
          <p:nvPr>
            <p:ph type="title"/>
          </p:nvPr>
        </p:nvSpPr>
        <p:spPr/>
        <p:txBody>
          <a:bodyPr/>
          <a:lstStyle/>
          <a:p>
            <a:r>
              <a:rPr lang="de-CH" dirty="0"/>
              <a:t>Cosmos DB APIs</a:t>
            </a:r>
          </a:p>
        </p:txBody>
      </p:sp>
      <p:pic>
        <p:nvPicPr>
          <p:cNvPr id="6" name="Picture 5" descr="Logo&#10;&#10;Description automatically generated">
            <a:extLst>
              <a:ext uri="{FF2B5EF4-FFF2-40B4-BE49-F238E27FC236}">
                <a16:creationId xmlns:a16="http://schemas.microsoft.com/office/drawing/2014/main" id="{F42EFDDD-B2ED-4067-9A67-3C231F332C51}"/>
              </a:ext>
            </a:extLst>
          </p:cNvPr>
          <p:cNvPicPr>
            <a:picLocks noChangeAspect="1"/>
          </p:cNvPicPr>
          <p:nvPr/>
        </p:nvPicPr>
        <p:blipFill>
          <a:blip r:embed="rId3"/>
          <a:stretch>
            <a:fillRect/>
          </a:stretch>
        </p:blipFill>
        <p:spPr>
          <a:xfrm>
            <a:off x="7742237" y="1133228"/>
            <a:ext cx="4572362" cy="3799094"/>
          </a:xfrm>
          <a:prstGeom prst="rect">
            <a:avLst/>
          </a:prstGeom>
        </p:spPr>
      </p:pic>
      <p:sp>
        <p:nvSpPr>
          <p:cNvPr id="7" name="Text Placeholder 5">
            <a:extLst>
              <a:ext uri="{FF2B5EF4-FFF2-40B4-BE49-F238E27FC236}">
                <a16:creationId xmlns:a16="http://schemas.microsoft.com/office/drawing/2014/main" id="{FF15B9BA-CFA7-41A8-81D3-A0541AA8A64A}"/>
              </a:ext>
            </a:extLst>
          </p:cNvPr>
          <p:cNvSpPr txBox="1">
            <a:spLocks/>
          </p:cNvSpPr>
          <p:nvPr/>
        </p:nvSpPr>
        <p:spPr>
          <a:xfrm>
            <a:off x="284101"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graphicFrame>
        <p:nvGraphicFramePr>
          <p:cNvPr id="3" name="Table 3">
            <a:extLst>
              <a:ext uri="{FF2B5EF4-FFF2-40B4-BE49-F238E27FC236}">
                <a16:creationId xmlns:a16="http://schemas.microsoft.com/office/drawing/2014/main" id="{E4B244CD-E1EE-49DA-8B87-9C9DA8F70A05}"/>
              </a:ext>
            </a:extLst>
          </p:cNvPr>
          <p:cNvGraphicFramePr>
            <a:graphicFrameLocks noGrp="1"/>
          </p:cNvGraphicFramePr>
          <p:nvPr>
            <p:extLst>
              <p:ext uri="{D42A27DB-BD31-4B8C-83A1-F6EECF244321}">
                <p14:modId xmlns:p14="http://schemas.microsoft.com/office/powerpoint/2010/main" val="793029475"/>
              </p:ext>
            </p:extLst>
          </p:nvPr>
        </p:nvGraphicFramePr>
        <p:xfrm>
          <a:off x="311252" y="1421725"/>
          <a:ext cx="9412185" cy="5150408"/>
        </p:xfrm>
        <a:graphic>
          <a:graphicData uri="http://schemas.openxmlformats.org/drawingml/2006/table">
            <a:tbl>
              <a:tblPr firstRow="1" bandRow="1">
                <a:tableStyleId>{7DF18680-E054-41AD-8BC1-D1AEF772440D}</a:tableStyleId>
              </a:tblPr>
              <a:tblGrid>
                <a:gridCol w="1591925">
                  <a:extLst>
                    <a:ext uri="{9D8B030D-6E8A-4147-A177-3AD203B41FA5}">
                      <a16:colId xmlns:a16="http://schemas.microsoft.com/office/drawing/2014/main" val="716732705"/>
                    </a:ext>
                  </a:extLst>
                </a:gridCol>
                <a:gridCol w="4682865">
                  <a:extLst>
                    <a:ext uri="{9D8B030D-6E8A-4147-A177-3AD203B41FA5}">
                      <a16:colId xmlns:a16="http://schemas.microsoft.com/office/drawing/2014/main" val="2150011675"/>
                    </a:ext>
                  </a:extLst>
                </a:gridCol>
                <a:gridCol w="3137395">
                  <a:extLst>
                    <a:ext uri="{9D8B030D-6E8A-4147-A177-3AD203B41FA5}">
                      <a16:colId xmlns:a16="http://schemas.microsoft.com/office/drawing/2014/main" val="3794572330"/>
                    </a:ext>
                  </a:extLst>
                </a:gridCol>
              </a:tblGrid>
              <a:tr h="347993">
                <a:tc>
                  <a:txBody>
                    <a:bodyPr/>
                    <a:lstStyle/>
                    <a:p>
                      <a:r>
                        <a:rPr lang="en-GB" dirty="0"/>
                        <a:t>API</a:t>
                      </a:r>
                    </a:p>
                  </a:txBody>
                  <a:tcPr/>
                </a:tc>
                <a:tc>
                  <a:txBody>
                    <a:bodyPr/>
                    <a:lstStyle/>
                    <a:p>
                      <a:r>
                        <a:rPr lang="en-GB" dirty="0"/>
                        <a:t>Summary</a:t>
                      </a:r>
                    </a:p>
                  </a:txBody>
                  <a:tcPr/>
                </a:tc>
                <a:tc>
                  <a:txBody>
                    <a:bodyPr/>
                    <a:lstStyle/>
                    <a:p>
                      <a:r>
                        <a:rPr lang="en-GB" dirty="0"/>
                        <a:t>When</a:t>
                      </a:r>
                    </a:p>
                  </a:txBody>
                  <a:tcPr/>
                </a:tc>
                <a:extLst>
                  <a:ext uri="{0D108BD9-81ED-4DB2-BD59-A6C34878D82A}">
                    <a16:rowId xmlns:a16="http://schemas.microsoft.com/office/drawing/2014/main" val="3900165611"/>
                  </a:ext>
                </a:extLst>
              </a:tr>
              <a:tr h="1114292">
                <a:tc>
                  <a:txBody>
                    <a:bodyPr/>
                    <a:lstStyle/>
                    <a:p>
                      <a:r>
                        <a:rPr lang="en-GB" dirty="0"/>
                        <a:t>Core (SQL)</a:t>
                      </a:r>
                    </a:p>
                  </a:txBody>
                  <a:tcPr/>
                </a:tc>
                <a:tc>
                  <a:txBody>
                    <a:bodyPr/>
                    <a:lstStyle/>
                    <a:p>
                      <a:r>
                        <a:rPr lang="en-GB" dirty="0"/>
                        <a:t>Flexibility of a NoSQL document store plus the power of SQL for querying</a:t>
                      </a:r>
                    </a:p>
                  </a:txBody>
                  <a:tcPr/>
                </a:tc>
                <a:tc>
                  <a:txBody>
                    <a:bodyPr/>
                    <a:lstStyle/>
                    <a:p>
                      <a:r>
                        <a:rPr lang="en-GB" dirty="0"/>
                        <a:t>Consider for new apps unless data is based on relationships, then consider gremlin</a:t>
                      </a:r>
                    </a:p>
                  </a:txBody>
                  <a:tcPr/>
                </a:tc>
                <a:extLst>
                  <a:ext uri="{0D108BD9-81ED-4DB2-BD59-A6C34878D82A}">
                    <a16:rowId xmlns:a16="http://schemas.microsoft.com/office/drawing/2014/main" val="272480827"/>
                  </a:ext>
                </a:extLst>
              </a:tr>
              <a:tr h="857171">
                <a:tc>
                  <a:txBody>
                    <a:bodyPr/>
                    <a:lstStyle/>
                    <a:p>
                      <a:r>
                        <a:rPr lang="en-GB" dirty="0"/>
                        <a:t>MongoDB</a:t>
                      </a:r>
                    </a:p>
                  </a:txBody>
                  <a:tcPr/>
                </a:tc>
                <a:tc>
                  <a:txBody>
                    <a:bodyPr/>
                    <a:lstStyle/>
                    <a:p>
                      <a:r>
                        <a:rPr lang="en-GB" dirty="0"/>
                        <a:t>Allows MongoDB clients/applications to use </a:t>
                      </a:r>
                      <a:r>
                        <a:rPr lang="en-GB" dirty="0" err="1"/>
                        <a:t>CosmosDB</a:t>
                      </a:r>
                      <a:r>
                        <a:rPr lang="en-GB" dirty="0"/>
                        <a:t> instead of an actual MongoDB database</a:t>
                      </a:r>
                    </a:p>
                  </a:txBody>
                  <a:tcPr/>
                </a:tc>
                <a:tc>
                  <a:txBody>
                    <a:bodyPr/>
                    <a:lstStyle/>
                    <a:p>
                      <a:r>
                        <a:rPr lang="en-GB" dirty="0"/>
                        <a:t>Existing apps using MongoDB</a:t>
                      </a:r>
                    </a:p>
                  </a:txBody>
                  <a:tcPr/>
                </a:tc>
                <a:extLst>
                  <a:ext uri="{0D108BD9-81ED-4DB2-BD59-A6C34878D82A}">
                    <a16:rowId xmlns:a16="http://schemas.microsoft.com/office/drawing/2014/main" val="978258919"/>
                  </a:ext>
                </a:extLst>
              </a:tr>
              <a:tr h="857171">
                <a:tc>
                  <a:txBody>
                    <a:bodyPr/>
                    <a:lstStyle/>
                    <a:p>
                      <a:r>
                        <a:rPr lang="en-GB" dirty="0"/>
                        <a:t>Cassandra</a:t>
                      </a:r>
                    </a:p>
                  </a:txBody>
                  <a:tcPr/>
                </a:tc>
                <a:tc>
                  <a:txBody>
                    <a:bodyPr/>
                    <a:lstStyle/>
                    <a:p>
                      <a:r>
                        <a:rPr lang="en-GB" sz="1798" b="0" i="0" kern="1200" dirty="0">
                          <a:solidFill>
                            <a:schemeClr val="dk1"/>
                          </a:solidFill>
                          <a:effectLst/>
                          <a:latin typeface="+mn-lt"/>
                          <a:ea typeface="+mn-ea"/>
                          <a:cs typeface="+mn-cs"/>
                        </a:rPr>
                        <a:t>Allows Cassandra clients/applications with Apache drivers compliant with CQLv4 to use </a:t>
                      </a:r>
                      <a:r>
                        <a:rPr lang="en-GB" sz="1798" b="0" i="0" kern="1200" dirty="0" err="1">
                          <a:solidFill>
                            <a:schemeClr val="dk1"/>
                          </a:solidFill>
                          <a:effectLst/>
                          <a:latin typeface="+mn-lt"/>
                          <a:ea typeface="+mn-ea"/>
                          <a:cs typeface="+mn-cs"/>
                        </a:rPr>
                        <a:t>CosmosDB</a:t>
                      </a:r>
                      <a:endParaRPr lang="en-GB" dirty="0"/>
                    </a:p>
                  </a:txBody>
                  <a:tcPr/>
                </a:tc>
                <a:tc>
                  <a:txBody>
                    <a:bodyPr/>
                    <a:lstStyle/>
                    <a:p>
                      <a:r>
                        <a:rPr lang="en-GB" dirty="0"/>
                        <a:t>Existing apps using </a:t>
                      </a:r>
                      <a:r>
                        <a:rPr lang="en-GB" dirty="0" err="1"/>
                        <a:t>CassandraDB</a:t>
                      </a:r>
                      <a:endParaRPr lang="en-GB" dirty="0"/>
                    </a:p>
                  </a:txBody>
                  <a:tcPr/>
                </a:tc>
                <a:extLst>
                  <a:ext uri="{0D108BD9-81ED-4DB2-BD59-A6C34878D82A}">
                    <a16:rowId xmlns:a16="http://schemas.microsoft.com/office/drawing/2014/main" val="3762418939"/>
                  </a:ext>
                </a:extLst>
              </a:tr>
              <a:tr h="857171">
                <a:tc>
                  <a:txBody>
                    <a:bodyPr/>
                    <a:lstStyle/>
                    <a:p>
                      <a:r>
                        <a:rPr lang="en-GB" dirty="0"/>
                        <a:t>Gremlin</a:t>
                      </a:r>
                    </a:p>
                  </a:txBody>
                  <a:tcPr/>
                </a:tc>
                <a:tc>
                  <a:txBody>
                    <a:bodyPr/>
                    <a:lstStyle/>
                    <a:p>
                      <a:r>
                        <a:rPr lang="en-GB" dirty="0"/>
                        <a:t>Supports graph data with Apache </a:t>
                      </a:r>
                      <a:r>
                        <a:rPr lang="en-GB" dirty="0" err="1"/>
                        <a:t>TinkerPop</a:t>
                      </a:r>
                      <a:r>
                        <a:rPr lang="en-GB" dirty="0"/>
                        <a:t> </a:t>
                      </a:r>
                    </a:p>
                  </a:txBody>
                  <a:tcPr/>
                </a:tc>
                <a:tc>
                  <a:txBody>
                    <a:bodyPr/>
                    <a:lstStyle/>
                    <a:p>
                      <a:r>
                        <a:rPr lang="en-GB" dirty="0"/>
                        <a:t>New apps with data represented in terms of relationships</a:t>
                      </a:r>
                    </a:p>
                  </a:txBody>
                  <a:tcPr/>
                </a:tc>
                <a:extLst>
                  <a:ext uri="{0D108BD9-81ED-4DB2-BD59-A6C34878D82A}">
                    <a16:rowId xmlns:a16="http://schemas.microsoft.com/office/drawing/2014/main" val="3001198387"/>
                  </a:ext>
                </a:extLst>
              </a:tr>
              <a:tr h="857171">
                <a:tc>
                  <a:txBody>
                    <a:bodyPr/>
                    <a:lstStyle/>
                    <a:p>
                      <a:r>
                        <a:rPr lang="en-GB" dirty="0"/>
                        <a:t>Table</a:t>
                      </a:r>
                    </a:p>
                  </a:txBody>
                  <a:tcPr/>
                </a:tc>
                <a:tc>
                  <a:txBody>
                    <a:bodyPr/>
                    <a:lstStyle/>
                    <a:p>
                      <a:r>
                        <a:rPr lang="en-GB" dirty="0"/>
                        <a:t>Provides premium capabilities for existing applications written for Azure Table storage</a:t>
                      </a:r>
                    </a:p>
                  </a:txBody>
                  <a:tcPr/>
                </a:tc>
                <a:tc>
                  <a:txBody>
                    <a:bodyPr/>
                    <a:lstStyle/>
                    <a:p>
                      <a:r>
                        <a:rPr lang="en-GB" dirty="0"/>
                        <a:t>Existing apps written for Azure Table Storage</a:t>
                      </a:r>
                    </a:p>
                  </a:txBody>
                  <a:tcPr/>
                </a:tc>
                <a:extLst>
                  <a:ext uri="{0D108BD9-81ED-4DB2-BD59-A6C34878D82A}">
                    <a16:rowId xmlns:a16="http://schemas.microsoft.com/office/drawing/2014/main" val="1280184620"/>
                  </a:ext>
                </a:extLst>
              </a:tr>
            </a:tbl>
          </a:graphicData>
        </a:graphic>
      </p:graphicFrame>
    </p:spTree>
    <p:extLst>
      <p:ext uri="{BB962C8B-B14F-4D97-AF65-F5344CB8AC3E}">
        <p14:creationId xmlns:p14="http://schemas.microsoft.com/office/powerpoint/2010/main" val="246637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890D-BB6C-44E4-8AF9-C4C12DAE4D36}"/>
              </a:ext>
            </a:extLst>
          </p:cNvPr>
          <p:cNvSpPr>
            <a:spLocks noGrp="1"/>
          </p:cNvSpPr>
          <p:nvPr>
            <p:ph type="title"/>
          </p:nvPr>
        </p:nvSpPr>
        <p:spPr/>
        <p:txBody>
          <a:bodyPr/>
          <a:lstStyle/>
          <a:p>
            <a:r>
              <a:rPr lang="de-CH" dirty="0"/>
              <a:t>Example Creation</a:t>
            </a:r>
          </a:p>
        </p:txBody>
      </p:sp>
      <p:pic>
        <p:nvPicPr>
          <p:cNvPr id="6" name="Picture 5" descr="Logo&#10;&#10;Description automatically generated">
            <a:extLst>
              <a:ext uri="{FF2B5EF4-FFF2-40B4-BE49-F238E27FC236}">
                <a16:creationId xmlns:a16="http://schemas.microsoft.com/office/drawing/2014/main" id="{F42EFDDD-B2ED-4067-9A67-3C231F332C51}"/>
              </a:ext>
            </a:extLst>
          </p:cNvPr>
          <p:cNvPicPr>
            <a:picLocks noChangeAspect="1"/>
          </p:cNvPicPr>
          <p:nvPr/>
        </p:nvPicPr>
        <p:blipFill>
          <a:blip r:embed="rId4"/>
          <a:stretch>
            <a:fillRect/>
          </a:stretch>
        </p:blipFill>
        <p:spPr>
          <a:xfrm>
            <a:off x="7742237" y="1133228"/>
            <a:ext cx="4572362" cy="3799094"/>
          </a:xfrm>
          <a:prstGeom prst="rect">
            <a:avLst/>
          </a:prstGeom>
        </p:spPr>
      </p:pic>
      <p:sp>
        <p:nvSpPr>
          <p:cNvPr id="7" name="Text Placeholder 5">
            <a:extLst>
              <a:ext uri="{FF2B5EF4-FFF2-40B4-BE49-F238E27FC236}">
                <a16:creationId xmlns:a16="http://schemas.microsoft.com/office/drawing/2014/main" id="{FF15B9BA-CFA7-41A8-81D3-A0541AA8A64A}"/>
              </a:ext>
            </a:extLst>
          </p:cNvPr>
          <p:cNvSpPr txBox="1">
            <a:spLocks/>
          </p:cNvSpPr>
          <p:nvPr/>
        </p:nvSpPr>
        <p:spPr>
          <a:xfrm>
            <a:off x="284101"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sp>
        <p:nvSpPr>
          <p:cNvPr id="9" name="TextBox 8">
            <a:extLst>
              <a:ext uri="{FF2B5EF4-FFF2-40B4-BE49-F238E27FC236}">
                <a16:creationId xmlns:a16="http://schemas.microsoft.com/office/drawing/2014/main" id="{37EC4B59-39DD-430C-9FE8-343B6405D767}"/>
              </a:ext>
            </a:extLst>
          </p:cNvPr>
          <p:cNvSpPr txBox="1"/>
          <p:nvPr/>
        </p:nvSpPr>
        <p:spPr>
          <a:xfrm>
            <a:off x="402727" y="4187369"/>
            <a:ext cx="6448696" cy="1200329"/>
          </a:xfrm>
          <a:prstGeom prst="rect">
            <a:avLst/>
          </a:prstGeom>
          <a:noFill/>
        </p:spPr>
        <p:txBody>
          <a:bodyPr wrap="square">
            <a:spAutoFit/>
          </a:bodyPr>
          <a:lstStyle/>
          <a:p>
            <a:r>
              <a:rPr lang="en-GB" b="0" i="0" u="none" strike="noStrike" dirty="0">
                <a:effectLst/>
                <a:latin typeface="Segoe UI" panose="020B0502040204020203" pitchFamily="34" charset="0"/>
                <a:hlinkClick r:id="rId5"/>
              </a:rPr>
              <a:t>Try Azure Cosmos DB for Free</a:t>
            </a:r>
            <a:r>
              <a:rPr lang="en-GB" b="0" i="0" dirty="0">
                <a:solidFill>
                  <a:srgbClr val="171717"/>
                </a:solidFill>
                <a:effectLst/>
                <a:latin typeface="Segoe UI" panose="020B0502040204020203" pitchFamily="34" charset="0"/>
              </a:rPr>
              <a:t> without an Azure subscription, free of charge and commitments or use the </a:t>
            </a:r>
            <a:r>
              <a:rPr lang="en-GB" b="0" i="0" u="none" strike="noStrike" dirty="0">
                <a:effectLst/>
                <a:latin typeface="Segoe UI" panose="020B0502040204020203" pitchFamily="34" charset="0"/>
                <a:hlinkClick r:id="rId6"/>
              </a:rPr>
              <a:t>Azure Cosmos DB free tier</a:t>
            </a:r>
            <a:r>
              <a:rPr lang="en-GB" b="0" i="0" dirty="0">
                <a:solidFill>
                  <a:srgbClr val="171717"/>
                </a:solidFill>
                <a:effectLst/>
                <a:latin typeface="Segoe UI" panose="020B0502040204020203" pitchFamily="34" charset="0"/>
              </a:rPr>
              <a:t> to get an account with the first 1000 RU/s and 25 GB of storage free</a:t>
            </a:r>
            <a:endParaRPr lang="en-GB" dirty="0"/>
          </a:p>
        </p:txBody>
      </p:sp>
      <p:pic>
        <p:nvPicPr>
          <p:cNvPr id="3" name="CosmosDB">
            <a:hlinkClick r:id="" action="ppaction://media"/>
            <a:extLst>
              <a:ext uri="{FF2B5EF4-FFF2-40B4-BE49-F238E27FC236}">
                <a16:creationId xmlns:a16="http://schemas.microsoft.com/office/drawing/2014/main" id="{074B66AE-6737-418E-9013-987449AF3A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1531" y="1051805"/>
            <a:ext cx="11433412" cy="5631258"/>
          </a:xfrm>
          <a:prstGeom prst="rect">
            <a:avLst/>
          </a:prstGeom>
        </p:spPr>
      </p:pic>
    </p:spTree>
    <p:extLst>
      <p:ext uri="{BB962C8B-B14F-4D97-AF65-F5344CB8AC3E}">
        <p14:creationId xmlns:p14="http://schemas.microsoft.com/office/powerpoint/2010/main" val="360406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99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F48-D35F-4DCF-A14B-CF13E33BE7CC}"/>
              </a:ext>
            </a:extLst>
          </p:cNvPr>
          <p:cNvSpPr>
            <a:spLocks noGrp="1"/>
          </p:cNvSpPr>
          <p:nvPr>
            <p:ph type="title"/>
          </p:nvPr>
        </p:nvSpPr>
        <p:spPr/>
        <p:txBody>
          <a:bodyPr/>
          <a:lstStyle/>
          <a:p>
            <a:r>
              <a:rPr lang="de-CH" dirty="0"/>
              <a:t>Azure SQL Database</a:t>
            </a:r>
          </a:p>
        </p:txBody>
      </p:sp>
      <p:pic>
        <p:nvPicPr>
          <p:cNvPr id="4" name="Picture 3" descr="Icon&#10;&#10;Description automatically generated">
            <a:extLst>
              <a:ext uri="{FF2B5EF4-FFF2-40B4-BE49-F238E27FC236}">
                <a16:creationId xmlns:a16="http://schemas.microsoft.com/office/drawing/2014/main" id="{0C0209F8-7461-4BD0-848D-5CED36FDE3D4}"/>
              </a:ext>
            </a:extLst>
          </p:cNvPr>
          <p:cNvPicPr>
            <a:picLocks noChangeAspect="1"/>
          </p:cNvPicPr>
          <p:nvPr/>
        </p:nvPicPr>
        <p:blipFill>
          <a:blip r:embed="rId2"/>
          <a:stretch>
            <a:fillRect/>
          </a:stretch>
        </p:blipFill>
        <p:spPr>
          <a:xfrm>
            <a:off x="8428037" y="1858481"/>
            <a:ext cx="2825848" cy="2854013"/>
          </a:xfrm>
          <a:prstGeom prst="rect">
            <a:avLst/>
          </a:prstGeom>
        </p:spPr>
      </p:pic>
      <p:sp>
        <p:nvSpPr>
          <p:cNvPr id="5" name="Text Placeholder 5">
            <a:extLst>
              <a:ext uri="{FF2B5EF4-FFF2-40B4-BE49-F238E27FC236}">
                <a16:creationId xmlns:a16="http://schemas.microsoft.com/office/drawing/2014/main" id="{2B81CE52-A8A7-4ED9-9C8B-94CB67E9C0E0}"/>
              </a:ext>
            </a:extLst>
          </p:cNvPr>
          <p:cNvSpPr txBox="1">
            <a:spLocks/>
          </p:cNvSpPr>
          <p:nvPr/>
        </p:nvSpPr>
        <p:spPr>
          <a:xfrm>
            <a:off x="274637"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endParaRPr lang="en-GB" sz="2038" dirty="0">
              <a:gradFill>
                <a:gsLst>
                  <a:gs pos="1250">
                    <a:srgbClr val="000000"/>
                  </a:gs>
                  <a:gs pos="100000">
                    <a:srgbClr val="000000"/>
                  </a:gs>
                </a:gsLst>
                <a:lin ang="5400000" scaled="0"/>
              </a:gradFill>
              <a:latin typeface="Segoe UI Light"/>
            </a:endParaRPr>
          </a:p>
        </p:txBody>
      </p:sp>
      <p:sp>
        <p:nvSpPr>
          <p:cNvPr id="6" name="Text Placeholder 5">
            <a:extLst>
              <a:ext uri="{FF2B5EF4-FFF2-40B4-BE49-F238E27FC236}">
                <a16:creationId xmlns:a16="http://schemas.microsoft.com/office/drawing/2014/main" id="{A53110B6-2D42-4202-A751-CFCD02A1DE97}"/>
              </a:ext>
            </a:extLst>
          </p:cNvPr>
          <p:cNvSpPr txBox="1">
            <a:spLocks/>
          </p:cNvSpPr>
          <p:nvPr/>
        </p:nvSpPr>
        <p:spPr>
          <a:xfrm>
            <a:off x="222562" y="1359694"/>
            <a:ext cx="7976875"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Relational database based on latest stable version of MS SQL Server</a:t>
            </a:r>
          </a:p>
          <a:p>
            <a:pPr defTabSz="949071">
              <a:buBlip>
                <a:blip r:embed="rId3"/>
              </a:buBlip>
              <a:defRPr/>
            </a:pPr>
            <a:r>
              <a:rPr lang="en-GB" sz="2038" dirty="0">
                <a:gradFill>
                  <a:gsLst>
                    <a:gs pos="1250">
                      <a:srgbClr val="000000"/>
                    </a:gs>
                    <a:gs pos="100000">
                      <a:srgbClr val="000000"/>
                    </a:gs>
                  </a:gsLst>
                  <a:lin ang="5400000" scaled="0"/>
                </a:gradFill>
                <a:latin typeface="Segoe UI Light"/>
              </a:rPr>
              <a:t>Platform as a Service (PaaS) offering</a:t>
            </a:r>
          </a:p>
          <a:p>
            <a:pPr defTabSz="949071">
              <a:buBlip>
                <a:blip r:embed="rId3"/>
              </a:buBlip>
              <a:defRPr/>
            </a:pPr>
            <a:r>
              <a:rPr lang="en-GB" sz="2038" dirty="0">
                <a:gradFill>
                  <a:gsLst>
                    <a:gs pos="1250">
                      <a:srgbClr val="000000"/>
                    </a:gs>
                    <a:gs pos="100000">
                      <a:srgbClr val="000000"/>
                    </a:gs>
                  </a:gsLst>
                  <a:lin ang="5400000" scaled="0"/>
                </a:gradFill>
                <a:latin typeface="Segoe UI Light"/>
              </a:rPr>
              <a:t>Removes requirement for manual patching, upgrading, backups and monitoring.</a:t>
            </a:r>
          </a:p>
          <a:p>
            <a:pPr defTabSz="949071">
              <a:buBlip>
                <a:blip r:embed="rId3"/>
              </a:buBlip>
              <a:defRPr/>
            </a:pPr>
            <a:r>
              <a:rPr lang="en-GB" sz="2038" dirty="0">
                <a:gradFill>
                  <a:gsLst>
                    <a:gs pos="1250">
                      <a:srgbClr val="000000"/>
                    </a:gs>
                    <a:gs pos="100000">
                      <a:srgbClr val="000000"/>
                    </a:gs>
                  </a:gsLst>
                  <a:lin ang="5400000" scaled="0"/>
                </a:gradFill>
                <a:latin typeface="Segoe UI Light"/>
              </a:rPr>
              <a:t>Provides 99.99% Availability</a:t>
            </a:r>
          </a:p>
          <a:p>
            <a:pPr defTabSz="949071">
              <a:buBlip>
                <a:blip r:embed="rId3"/>
              </a:buBlip>
              <a:defRPr/>
            </a:pPr>
            <a:r>
              <a:rPr lang="en-GB" sz="2038" dirty="0">
                <a:gradFill>
                  <a:gsLst>
                    <a:gs pos="1250">
                      <a:srgbClr val="000000"/>
                    </a:gs>
                    <a:gs pos="100000">
                      <a:srgbClr val="000000"/>
                    </a:gs>
                  </a:gsLst>
                  <a:lin ang="5400000" scaled="0"/>
                </a:gradFill>
                <a:latin typeface="Segoe UI Light"/>
              </a:rPr>
              <a:t>Relational Data + Non-Relational Structures (Graphs, Json, spatial, XML)</a:t>
            </a:r>
          </a:p>
          <a:p>
            <a:pPr defTabSz="949071">
              <a:buBlip>
                <a:blip r:embed="rId3"/>
              </a:buBlip>
              <a:defRPr/>
            </a:pPr>
            <a:r>
              <a:rPr lang="en-GB" sz="2038" dirty="0">
                <a:gradFill>
                  <a:gsLst>
                    <a:gs pos="1250">
                      <a:srgbClr val="000000"/>
                    </a:gs>
                    <a:gs pos="100000">
                      <a:srgbClr val="000000"/>
                    </a:gs>
                  </a:gsLst>
                  <a:lin ang="5400000" scaled="0"/>
                </a:gradFill>
                <a:latin typeface="Segoe UI Light"/>
              </a:rPr>
              <a:t>Advanced query processing features, the newest features are released to Azure SQL Database before SQL Server itself!</a:t>
            </a:r>
          </a:p>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spTree>
    <p:extLst>
      <p:ext uri="{BB962C8B-B14F-4D97-AF65-F5344CB8AC3E}">
        <p14:creationId xmlns:p14="http://schemas.microsoft.com/office/powerpoint/2010/main" val="126130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left)">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F48-D35F-4DCF-A14B-CF13E33BE7CC}"/>
              </a:ext>
            </a:extLst>
          </p:cNvPr>
          <p:cNvSpPr>
            <a:spLocks noGrp="1"/>
          </p:cNvSpPr>
          <p:nvPr>
            <p:ph type="title"/>
          </p:nvPr>
        </p:nvSpPr>
        <p:spPr/>
        <p:txBody>
          <a:bodyPr/>
          <a:lstStyle/>
          <a:p>
            <a:r>
              <a:rPr lang="de-CH" dirty="0"/>
              <a:t>Azure Database Migration Service</a:t>
            </a:r>
          </a:p>
        </p:txBody>
      </p:sp>
      <p:pic>
        <p:nvPicPr>
          <p:cNvPr id="4" name="Picture 3" descr="Icon&#10;&#10;Description automatically generated">
            <a:extLst>
              <a:ext uri="{FF2B5EF4-FFF2-40B4-BE49-F238E27FC236}">
                <a16:creationId xmlns:a16="http://schemas.microsoft.com/office/drawing/2014/main" id="{0C0209F8-7461-4BD0-848D-5CED36FDE3D4}"/>
              </a:ext>
            </a:extLst>
          </p:cNvPr>
          <p:cNvPicPr>
            <a:picLocks noChangeAspect="1"/>
          </p:cNvPicPr>
          <p:nvPr/>
        </p:nvPicPr>
        <p:blipFill>
          <a:blip r:embed="rId3"/>
          <a:stretch>
            <a:fillRect/>
          </a:stretch>
        </p:blipFill>
        <p:spPr>
          <a:xfrm>
            <a:off x="8428037" y="1858481"/>
            <a:ext cx="2825848" cy="2854013"/>
          </a:xfrm>
          <a:prstGeom prst="rect">
            <a:avLst/>
          </a:prstGeom>
        </p:spPr>
      </p:pic>
      <p:sp>
        <p:nvSpPr>
          <p:cNvPr id="5" name="Text Placeholder 5">
            <a:extLst>
              <a:ext uri="{FF2B5EF4-FFF2-40B4-BE49-F238E27FC236}">
                <a16:creationId xmlns:a16="http://schemas.microsoft.com/office/drawing/2014/main" id="{2B81CE52-A8A7-4ED9-9C8B-94CB67E9C0E0}"/>
              </a:ext>
            </a:extLst>
          </p:cNvPr>
          <p:cNvSpPr txBox="1">
            <a:spLocks/>
          </p:cNvSpPr>
          <p:nvPr/>
        </p:nvSpPr>
        <p:spPr>
          <a:xfrm>
            <a:off x="274637" y="1435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4"/>
              </a:buBlip>
              <a:defRPr/>
            </a:pPr>
            <a:endParaRPr lang="en-GB" sz="2038" dirty="0">
              <a:gradFill>
                <a:gsLst>
                  <a:gs pos="1250">
                    <a:srgbClr val="000000"/>
                  </a:gs>
                  <a:gs pos="100000">
                    <a:srgbClr val="000000"/>
                  </a:gs>
                </a:gsLst>
                <a:lin ang="5400000" scaled="0"/>
              </a:gradFill>
              <a:latin typeface="Segoe UI Light"/>
            </a:endParaRPr>
          </a:p>
        </p:txBody>
      </p:sp>
      <p:sp>
        <p:nvSpPr>
          <p:cNvPr id="6" name="Text Placeholder 5">
            <a:extLst>
              <a:ext uri="{FF2B5EF4-FFF2-40B4-BE49-F238E27FC236}">
                <a16:creationId xmlns:a16="http://schemas.microsoft.com/office/drawing/2014/main" id="{A53110B6-2D42-4202-A751-CFCD02A1DE97}"/>
              </a:ext>
            </a:extLst>
          </p:cNvPr>
          <p:cNvSpPr txBox="1">
            <a:spLocks/>
          </p:cNvSpPr>
          <p:nvPr/>
        </p:nvSpPr>
        <p:spPr>
          <a:xfrm>
            <a:off x="222562" y="1359694"/>
            <a:ext cx="7976875"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4"/>
              </a:buBlip>
              <a:defRPr/>
            </a:pPr>
            <a:r>
              <a:rPr lang="en-GB" sz="2038" dirty="0">
                <a:gradFill>
                  <a:gsLst>
                    <a:gs pos="1250">
                      <a:srgbClr val="000000"/>
                    </a:gs>
                    <a:gs pos="100000">
                      <a:srgbClr val="000000"/>
                    </a:gs>
                  </a:gsLst>
                  <a:lin ang="5400000" scaled="0"/>
                </a:gradFill>
                <a:latin typeface="Segoe UI Light"/>
              </a:rPr>
              <a:t>Migrates existing databases with minimal downtime</a:t>
            </a:r>
          </a:p>
          <a:p>
            <a:pPr defTabSz="949071">
              <a:buBlip>
                <a:blip r:embed="rId4"/>
              </a:buBlip>
              <a:defRPr/>
            </a:pPr>
            <a:r>
              <a:rPr lang="en-GB" sz="2038" dirty="0">
                <a:gradFill>
                  <a:gsLst>
                    <a:gs pos="1250">
                      <a:srgbClr val="000000"/>
                    </a:gs>
                    <a:gs pos="100000">
                      <a:srgbClr val="000000"/>
                    </a:gs>
                  </a:gsLst>
                  <a:lin ang="5400000" scaled="0"/>
                </a:gradFill>
                <a:latin typeface="Segoe UI Light"/>
              </a:rPr>
              <a:t>The Data Migration Assistant can generate assessment reports, providing recommendations to help guide you through required changes prior to performing a migration</a:t>
            </a:r>
          </a:p>
          <a:p>
            <a:pPr defTabSz="949071">
              <a:buBlip>
                <a:blip r:embed="rId4"/>
              </a:buBlip>
              <a:defRPr/>
            </a:pPr>
            <a:r>
              <a:rPr lang="en-GB" sz="2038" dirty="0">
                <a:gradFill>
                  <a:gsLst>
                    <a:gs pos="1250">
                      <a:srgbClr val="000000"/>
                    </a:gs>
                    <a:gs pos="100000">
                      <a:srgbClr val="000000"/>
                    </a:gs>
                  </a:gsLst>
                  <a:lin ang="5400000" scaled="0"/>
                </a:gradFill>
                <a:latin typeface="Segoe UI Light"/>
              </a:rPr>
              <a:t>Assess and resolve any issues before beginning the migration</a:t>
            </a:r>
          </a:p>
          <a:p>
            <a:pPr defTabSz="949071">
              <a:buBlip>
                <a:blip r:embed="rId4"/>
              </a:buBlip>
              <a:defRPr/>
            </a:pPr>
            <a:r>
              <a:rPr lang="en-GB" sz="2038" dirty="0">
                <a:gradFill>
                  <a:gsLst>
                    <a:gs pos="1250">
                      <a:srgbClr val="000000"/>
                    </a:gs>
                    <a:gs pos="100000">
                      <a:srgbClr val="000000"/>
                    </a:gs>
                  </a:gsLst>
                  <a:lin ang="5400000" scaled="0"/>
                </a:gradFill>
                <a:latin typeface="Segoe UI Light"/>
              </a:rPr>
              <a:t>Only connection strings need to be migrated</a:t>
            </a:r>
          </a:p>
          <a:p>
            <a:pPr marL="0" indent="0" defTabSz="949071">
              <a:buNone/>
              <a:defRPr/>
            </a:pPr>
            <a:endParaRPr lang="en-GB" sz="2038" dirty="0">
              <a:gradFill>
                <a:gsLst>
                  <a:gs pos="1250">
                    <a:srgbClr val="000000"/>
                  </a:gs>
                  <a:gs pos="100000">
                    <a:srgbClr val="000000"/>
                  </a:gs>
                </a:gsLst>
                <a:lin ang="5400000" scaled="0"/>
              </a:gradFill>
              <a:latin typeface="Segoe UI Light"/>
            </a:endParaRPr>
          </a:p>
        </p:txBody>
      </p:sp>
    </p:spTree>
    <p:extLst>
      <p:ext uri="{BB962C8B-B14F-4D97-AF65-F5344CB8AC3E}">
        <p14:creationId xmlns:p14="http://schemas.microsoft.com/office/powerpoint/2010/main" val="60895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1c2fbc2a-c7e9-4dd4-a869-97fb70ae0309" Revision="1" Stencil="85a07843-b809-41ee-b566-325b1850150a" StencilVersion="1.0"/>
</Control>
</file>

<file path=customXml/item10.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11.xml><?xml version="1.0" encoding="utf-8"?>
<Control xmlns="http://schemas.microsoft.com/VisualStudio/2011/storyboarding/control">
  <Id Name="System.Storyboarding.Common.MousePointer" Revision="1" Stencil="System.Storyboarding.Common" StencilVersion="0.1"/>
</Control>
</file>

<file path=customXml/item12.xml><?xml version="1.0" encoding="utf-8"?>
<Control xmlns="http://schemas.microsoft.com/VisualStudio/2011/storyboarding/control">
  <Id Name="5937341c-7984-4fd4-bf24-0d1d5d33c133" Revision="1" Stencil="System.MyShapes" StencilVersion="1.0"/>
</Control>
</file>

<file path=customXml/item13.xml><?xml version="1.0" encoding="utf-8"?>
<Control xmlns="http://schemas.microsoft.com/VisualStudio/2011/storyboarding/control">
  <Id Name="38b88af0-0751-44eb-8b42-d5ddb4671698" Revision="1" Stencil="System.MyShapes" StencilVersion="1.0"/>
</Control>
</file>

<file path=customXml/item14.xml><?xml version="1.0" encoding="utf-8"?>
<Control xmlns="http://schemas.microsoft.com/VisualStudio/2011/storyboarding/control">
  <Id Name="System.Storyboarding.WindowsAppIcons.Search" Revision="1" Stencil="System.Storyboarding.WindowsAppIcons" StencilVersion="0.1"/>
</Control>
</file>

<file path=customXml/item15.xml><?xml version="1.0" encoding="utf-8"?>
<Control xmlns="http://schemas.microsoft.com/VisualStudio/2011/storyboarding/control">
  <Id Name="System.Storyboarding.WindowsAppIcons.Zoom" Revision="1" Stencil="System.Storyboarding.WindowsAppIcons" StencilVersion="0.1"/>
</Control>
</file>

<file path=customXml/item16.xml><?xml version="1.0" encoding="utf-8"?>
<Control xmlns="http://schemas.microsoft.com/VisualStudio/2011/storyboarding/control">
  <Id Name="1c2fbc2a-c7e9-4dd4-a869-97fb70ae0309" Revision="1" Stencil="85a07843-b809-41ee-b566-325b1850150a" StencilVersion="1.0"/>
</Control>
</file>

<file path=customXml/item17.xml><?xml version="1.0" encoding="utf-8"?>
<Control xmlns="http://schemas.microsoft.com/VisualStudio/2011/storyboarding/control">
  <Id Name="4b899d4c-b1de-4c17-8765-a5b417bf4ebc" Revision="1" Stencil="System.MyShapes" StencilVersion="1.0"/>
</Control>
</file>

<file path=customXml/item18.xml><?xml version="1.0" encoding="utf-8"?>
<Control xmlns="http://schemas.microsoft.com/VisualStudio/2011/storyboarding/control">
  <Id Name="System.Storyboarding.WindowsPhoneIcons.OverflowDots" Revision="1" Stencil="System.Storyboarding.WindowsPhoneIcons" StencilVersion="0.1"/>
</Control>
</file>

<file path=customXml/item19.xml><?xml version="1.0" encoding="utf-8"?>
<Control xmlns="http://schemas.microsoft.com/VisualStudio/2011/storyboarding/control">
  <Id Name="System.Storyboarding.WindowsAppIcons.Zoom" Revision="1" Stencil="System.Storyboarding.WindowsAppIcons" StencilVersion="0.1"/>
</Control>
</file>

<file path=customXml/item2.xml><?xml version="1.0" encoding="utf-8"?>
<Control xmlns="http://schemas.microsoft.com/VisualStudio/2011/storyboarding/control">
  <Id Name="System.Storyboarding.WindowsAppIcons.Copy" Revision="1" Stencil="System.Storyboarding.WindowsAppIcons" StencilVersion="0.1"/>
</Control>
</file>

<file path=customXml/item20.xml><?xml version="1.0" encoding="utf-8"?>
<Control xmlns="http://schemas.microsoft.com/VisualStudio/2011/storyboarding/control">
  <Id Name="System.Storyboarding.WindowsAppIcons.Zoom" Revision="1" Stencil="System.Storyboarding.WindowsAppIcons" StencilVersion="0.1"/>
</Control>
</file>

<file path=customXml/item21.xml><?xml version="1.0" encoding="utf-8"?>
<Control xmlns="http://schemas.microsoft.com/VisualStudio/2011/storyboarding/control">
  <Id Name="System.Storyboarding.WindowsAppIcons.Settings" Revision="1" Stencil="System.Storyboarding.WindowsAppIcons" StencilVersion="0.1"/>
</Control>
</file>

<file path=customXml/item22.xml><?xml version="1.0" encoding="utf-8"?>
<Control xmlns="http://schemas.microsoft.com/VisualStudio/2011/storyboarding/control">
  <Id Name="e9d383c8-3e3d-4afe-bad2-e7c666f1c010" Revision="1" Stencil="System.MyShapes" StencilVersion="1.0"/>
</Control>
</file>

<file path=customXml/item23.xml><?xml version="1.0" encoding="utf-8"?>
<Control xmlns="http://schemas.microsoft.com/VisualStudio/2011/storyboarding/control">
  <Id Name="System.Storyboarding.WindowsPhoneIcons.Add" Revision="1" Stencil="System.Storyboarding.WindowsPhoneIcons" StencilVersion="0.1"/>
</Control>
</file>

<file path=customXml/item24.xml><?xml version="1.0" encoding="utf-8"?>
<Control xmlns="http://schemas.microsoft.com/VisualStudio/2011/storyboarding/control">
  <Id Name="5937341c-7984-4fd4-bf24-0d1d5d33c133" Revision="1" Stencil="System.MyShapes" StencilVersion="1.0"/>
</Control>
</file>

<file path=customXml/item25.xml><?xml version="1.0" encoding="utf-8"?>
<Control xmlns="http://schemas.microsoft.com/VisualStudio/2011/storyboarding/control">
  <Id Name="1db4a566-4f2f-4e29-8012-63f4aff780b4" Revision="1" Stencil="09ee8e29-8a48-4e3d-a569-7c1ba11c2e3d" StencilVersion="1.0"/>
</Control>
</file>

<file path=customXml/item26.xml><?xml version="1.0" encoding="utf-8"?>
<Control xmlns="http://schemas.microsoft.com/VisualStudio/2011/storyboarding/control">
  <Id Name="System.Storyboarding.WindowsPhoneIcons.OverflowDots" Revision="1" Stencil="System.Storyboarding.WindowsPhoneIcons" StencilVersion="0.1"/>
</Control>
</file>

<file path=customXml/item27.xml><?xml version="1.0" encoding="utf-8"?>
<Control xmlns="http://schemas.microsoft.com/VisualStudio/2011/storyboarding/control">
  <Id Name="e9d383c8-3e3d-4afe-bad2-e7c666f1c010" Revision="1" Stencil="System.MyShapes" StencilVersion="1.0"/>
</Control>
</file>

<file path=customXml/item28.xml><?xml version="1.0" encoding="utf-8"?>
<Control xmlns="http://schemas.microsoft.com/VisualStudio/2011/storyboarding/control">
  <Id Name="System.Storyboarding.WindowsAppIcons.Copy" Revision="1" Stencil="System.Storyboarding.WindowsAppIcons" StencilVersion="0.1"/>
</Control>
</file>

<file path=customXml/item2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3.xml><?xml version="1.0" encoding="utf-8"?>
<Control xmlns="http://schemas.microsoft.com/VisualStudio/2011/storyboarding/control">
  <Id Name="e9d383c8-3e3d-4afe-bad2-e7c666f1c010" Revision="1" Stencil="System.MyShapes" StencilVersion="1.0"/>
</Control>
</file>

<file path=customXml/item30.xml><?xml version="1.0" encoding="utf-8"?>
<Control xmlns="http://schemas.microsoft.com/VisualStudio/2011/storyboarding/control">
  <Id Name="5937341c-7984-4fd4-bf24-0d1d5d33c133" Revision="1" Stencil="System.MyShapes" StencilVersion="1.0"/>
</Control>
</file>

<file path=customXml/item31.xml><?xml version="1.0" encoding="utf-8"?>
<Control xmlns="http://schemas.microsoft.com/VisualStudio/2011/storyboarding/control">
  <Id Name="System.Storyboarding.WindowsPhoneIcons.Cancel" Revision="1" Stencil="System.Storyboarding.WindowsPhoneIcons" StencilVersion="0.1"/>
</Control>
</file>

<file path=customXml/item32.xml><?xml version="1.0" encoding="utf-8"?>
<Control xmlns="http://schemas.microsoft.com/VisualStudio/2011/storyboarding/control">
  <Id Name="System.Storyboarding.WindowsAppIcons.Settings" Revision="1" Stencil="System.Storyboarding.WindowsAppIcons" StencilVersion="0.1"/>
</Control>
</file>

<file path=customXml/item33.xml><?xml version="1.0" encoding="utf-8"?>
<Control xmlns="http://schemas.microsoft.com/VisualStudio/2011/storyboarding/control">
  <Id Name="1c2fbc2a-c7e9-4dd4-a869-97fb70ae0309" Revision="1" Stencil="85a07843-b809-41ee-b566-325b1850150a" StencilVersion="1.0"/>
</Control>
</file>

<file path=customXml/item34.xml><?xml version="1.0" encoding="utf-8"?>
<Control xmlns="http://schemas.microsoft.com/VisualStudio/2011/storyboarding/control">
  <Id Name="4b899d4c-b1de-4c17-8765-a5b417bf4ebc" Revision="1" Stencil="System.MyShapes" StencilVersion="1.0"/>
</Control>
</file>

<file path=customXml/item35.xml><?xml version="1.0" encoding="utf-8"?>
<Control xmlns="http://schemas.microsoft.com/VisualStudio/2011/storyboarding/control">
  <Id Name="System.Storyboarding.WindowsPhoneIcons.OverflowDots" Revision="1" Stencil="System.Storyboarding.WindowsPhoneIcons" StencilVersion="0.1"/>
</Control>
</file>

<file path=customXml/item36.xml><?xml version="1.0" encoding="utf-8"?>
<Control xmlns="http://schemas.microsoft.com/VisualStudio/2011/storyboarding/control">
  <Id Name="28fb7df8-6c86-43a9-9095-4b847846147c" Revision="1" Stencil="System.MyShapes" StencilVersion="1.0"/>
</Control>
</file>

<file path=customXml/item37.xml><?xml version="1.0" encoding="utf-8"?>
<Control xmlns="http://schemas.microsoft.com/VisualStudio/2011/storyboarding/control">
  <Id Name="5a8b3174-5e96-4781-9824-45fe10020527" Revision="1" Stencil="System.MyShapes" StencilVersion="1.0"/>
</Control>
</file>

<file path=customXml/item38.xml><?xml version="1.0" encoding="utf-8"?>
<Control xmlns="http://schemas.microsoft.com/VisualStudio/2011/storyboarding/control">
  <Id Name="95030e5e-d43f-4111-a1c2-743a7dbd35b6" Revision="1" Stencil="System.MyShapes" StencilVersion="1.0"/>
</Control>
</file>

<file path=customXml/item39.xml><?xml version="1.0" encoding="utf-8"?>
<Control xmlns="http://schemas.microsoft.com/VisualStudio/2011/storyboarding/control">
  <Id Name="21ce592b-caf6-43e6-83e0-33717e975a17" Revision="2" Stencil="System.MyShapes" StencilVersion="1.0"/>
</Control>
</file>

<file path=customXml/item4.xml><?xml version="1.0" encoding="utf-8"?>
<Control xmlns="http://schemas.microsoft.com/VisualStudio/2011/storyboarding/control">
  <Id Name="4b899d4c-b1de-4c17-8765-a5b417bf4ebc" Revision="1" Stencil="System.MyShapes" StencilVersion="1.0"/>
</Control>
</file>

<file path=customXml/item40.xml><?xml version="1.0" encoding="utf-8"?>
<Control xmlns="http://schemas.microsoft.com/VisualStudio/2011/storyboarding/control">
  <Id Name="System.Storyboarding.WindowsAppIcons.Search" Revision="1" Stencil="System.Storyboarding.WindowsAppIcons" StencilVersion="0.1"/>
</Control>
</file>

<file path=customXml/item41.xml><?xml version="1.0" encoding="utf-8"?>
<Control xmlns="http://schemas.microsoft.com/VisualStudio/2011/storyboarding/control">
  <Id Name="System.Storyboarding.WindowsPhoneIcons.Cancel" Revision="1" Stencil="System.Storyboarding.WindowsPhoneIcons" StencilVersion="0.1"/>
</Control>
</file>

<file path=customXml/item42.xml><?xml version="1.0" encoding="utf-8"?>
<Control xmlns="http://schemas.microsoft.com/VisualStudio/2011/storyboarding/control">
  <Id Name="System.Storyboarding.WindowsPhoneIcons.OverflowDots" Revision="1" Stencil="System.Storyboarding.WindowsPhoneIcons" StencilVersion="0.1"/>
</Control>
</file>

<file path=customXml/item43.xml><?xml version="1.0" encoding="utf-8"?>
<Control xmlns="http://schemas.microsoft.com/VisualStudio/2011/storyboarding/control">
  <Id Name="28fb7df8-6c86-43a9-9095-4b847846147c" Revision="1" Stencil="System.MyShapes" StencilVersion="1.0"/>
</Control>
</file>

<file path=customXml/item44.xml><?xml version="1.0" encoding="utf-8"?>
<Control xmlns="http://schemas.microsoft.com/VisualStudio/2011/storyboarding/control">
  <Id Name="StorytellingCommon.HandCursor" Revision="1" Stencil="StorytellingCommon" StencilVersion="1.0"/>
</Control>
</file>

<file path=customXml/item45.xml><?xml version="1.0" encoding="utf-8"?>
<Control xmlns="http://schemas.microsoft.com/VisualStudio/2011/storyboarding/control">
  <Id Name="95030e5e-d43f-4111-a1c2-743a7dbd35b6" Revision="1" Stencil="System.MyShapes" StencilVersion="1.0"/>
</Control>
</file>

<file path=customXml/item46.xml><?xml version="1.0" encoding="utf-8"?>
<Control xmlns="http://schemas.microsoft.com/VisualStudio/2011/storyboarding/control">
  <Id Name="38b88af0-0751-44eb-8b42-d5ddb4671698" Revision="1" Stencil="System.MyShapes" StencilVersion="1.0"/>
</Control>
</file>

<file path=customXml/item47.xml><?xml version="1.0" encoding="utf-8"?>
<Control xmlns="http://schemas.microsoft.com/VisualStudio/2011/storyboarding/control">
  <Id Name="System.Storyboarding.WindowsPhoneIcons.OverflowDots" Revision="1" Stencil="System.Storyboarding.WindowsPhoneIcons" StencilVersion="0.1"/>
</Control>
</file>

<file path=customXml/item48.xml><?xml version="1.0" encoding="utf-8"?>
<Control xmlns="http://schemas.microsoft.com/VisualStudio/2011/storyboarding/control">
  <Id Name="System.Storyboarding.WindowsPhoneIcons.Cancel" Revision="1" Stencil="System.Storyboarding.WindowsPhoneIcons" StencilVersion="0.1"/>
</Control>
</file>

<file path=customXml/item49.xml><?xml version="1.0" encoding="utf-8"?>
<Control xmlns="http://schemas.microsoft.com/VisualStudio/2011/storyboarding/control">
  <Id Name="System.Storyboarding.WindowsAppIcons.Settings" Revision="1" Stencil="System.Storyboarding.WindowsAppIcons" StencilVersion="0.1"/>
</Control>
</file>

<file path=customXml/item5.xml><?xml version="1.0" encoding="utf-8"?>
<Control xmlns="http://schemas.microsoft.com/VisualStudio/2011/storyboarding/control">
  <Id Name="38b88af0-0751-44eb-8b42-d5ddb4671698" Revision="1" Stencil="System.MyShapes" StencilVersion="1.0"/>
</Control>
</file>

<file path=customXml/item50.xml><?xml version="1.0" encoding="utf-8"?>
<Control xmlns="http://schemas.microsoft.com/VisualStudio/2011/storyboarding/control">
  <Id Name="38b88af0-0751-44eb-8b42-d5ddb4671698" Revision="1" Stencil="System.MyShapes" StencilVersion="1.0"/>
</Control>
</file>

<file path=customXml/item51.xml><?xml version="1.0" encoding="utf-8"?>
<Control xmlns="http://schemas.microsoft.com/VisualStudio/2011/storyboarding/control">
  <Id Name="System.Storyboarding.Metro.MetroTileMedium" Revision="1" Stencil="System.Storyboarding.Metro" StencilVersion="0.1"/>
</Control>
</file>

<file path=customXml/item52.xml><?xml version="1.0" encoding="utf-8"?>
<Control xmlns="http://schemas.microsoft.com/VisualStudio/2011/storyboarding/control">
  <Id Name="e9d383c8-3e3d-4afe-bad2-e7c666f1c010" Revision="1" Stencil="System.MyShapes" StencilVersion="1.0"/>
</Control>
</file>

<file path=customXml/item53.xml><?xml version="1.0" encoding="utf-8"?>
<?mso-contentType ?>
<FormTemplates xmlns="http://schemas.microsoft.com/sharepoint/v3/contenttype/forms">
  <Display>DocumentLibraryForm</Display>
  <Edit>DocumentLibraryForm</Edit>
  <New>DocumentLibraryForm</New>
</FormTemplates>
</file>

<file path=customXml/item54.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5.xml><?xml version="1.0" encoding="utf-8"?>
<Control xmlns="http://schemas.microsoft.com/VisualStudio/2011/storyboarding/control">
  <Id Name="System.Storyboarding.WindowsPhoneIcons.OverflowDots" Revision="1" Stencil="System.Storyboarding.WindowsPhoneIcons" StencilVersion="0.1"/>
</Control>
</file>

<file path=customXml/item56.xml><?xml version="1.0" encoding="utf-8"?>
<Control xmlns="http://schemas.microsoft.com/VisualStudio/2011/storyboarding/control">
  <Id Name="System.Storyboarding.WindowsAppIcons.Search" Revision="1" Stencil="System.Storyboarding.WindowsAppIcons" StencilVersion="0.1"/>
</Control>
</file>

<file path=customXml/item57.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58.xml><?xml version="1.0" encoding="utf-8"?>
<Control xmlns="http://schemas.microsoft.com/VisualStudio/2011/storyboarding/control">
  <Id Name="System.Storyboarding.WindowsPhoneIcons.Cancel" Revision="1" Stencil="System.Storyboarding.WindowsPhoneIcons" StencilVersion="0.1"/>
</Control>
</file>

<file path=customXml/item59.xml><?xml version="1.0" encoding="utf-8"?>
<Control xmlns="http://schemas.microsoft.com/VisualStudio/2011/storyboarding/control">
  <Id Name="System.Storyboarding.WindowsAppIcons.Zoom" Revision="1" Stencil="System.Storyboarding.WindowsAppIcons" StencilVersion="0.1"/>
</Control>
</file>

<file path=customXml/item6.xml><?xml version="1.0" encoding="utf-8"?>
<Control xmlns="http://schemas.microsoft.com/VisualStudio/2011/storyboarding/control">
  <Id Name="System.Storyboarding.WindowsPhoneIcons.OverflowDots" Revision="1" Stencil="System.Storyboarding.WindowsPhoneIcons" StencilVersion="0.1"/>
</Control>
</file>

<file path=customXml/item60.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1.xml><?xml version="1.0" encoding="utf-8"?>
<Control xmlns="http://schemas.microsoft.com/VisualStudio/2011/storyboarding/control">
  <Id Name="95030e5e-d43f-4111-a1c2-743a7dbd35b6" Revision="1" Stencil="System.MyShapes" StencilVersion="1.0"/>
</Control>
</file>

<file path=customXml/item62.xml><?xml version="1.0" encoding="utf-8"?>
<Control xmlns="http://schemas.microsoft.com/VisualStudio/2011/storyboarding/control">
  <Id Name="95030e5e-d43f-4111-a1c2-743a7dbd35b6" Revision="1" Stencil="System.MyShapes" StencilVersion="1.0"/>
</Control>
</file>

<file path=customXml/item63.xml><?xml version="1.0" encoding="utf-8"?>
<Control xmlns="http://schemas.microsoft.com/VisualStudio/2011/storyboarding/control">
  <Id Name="System.Storyboarding.WindowsPhoneIcons.Cancel" Revision="1" Stencil="System.Storyboarding.WindowsPhoneIcons" StencilVersion="0.1"/>
</Control>
</file>

<file path=customXml/item64.xml><?xml version="1.0" encoding="utf-8"?>
<Control xmlns="http://schemas.microsoft.com/VisualStudio/2011/storyboarding/control">
  <Id Name="1c2fbc2a-c7e9-4dd4-a869-97fb70ae0309" Revision="1" Stencil="85a07843-b809-41ee-b566-325b1850150a" StencilVersion="1.0"/>
</Control>
</file>

<file path=customXml/item65.xml><?xml version="1.0" encoding="utf-8"?>
<Control xmlns="http://schemas.microsoft.com/VisualStudio/2011/storyboarding/control">
  <Id Name="8053f092-3f2a-4935-a32b-c4b725e8152d" Revision="1" Stencil="System.MyShapes" StencilVersion="1.0"/>
</Control>
</file>

<file path=customXml/item66.xml><?xml version="1.0" encoding="utf-8"?>
<Control xmlns="http://schemas.microsoft.com/VisualStudio/2011/storyboarding/control">
  <Id Name="5a8b3174-5e96-4781-9824-45fe10020527" Revision="1" Stencil="System.MyShapes" StencilVersion="1.0"/>
</Control>
</file>

<file path=customXml/item6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68.xml><?xml version="1.0" encoding="utf-8"?>
<Control xmlns="http://schemas.microsoft.com/VisualStudio/2011/storyboarding/control">
  <Id Name="4b899d4c-b1de-4c17-8765-a5b417bf4ebc" Revision="1" Stencil="System.MyShapes" StencilVersion="1.0"/>
</Control>
</file>

<file path=customXml/item69.xml><?xml version="1.0" encoding="utf-8"?>
<Control xmlns="http://schemas.microsoft.com/VisualStudio/2011/storyboarding/control">
  <Id Name="System.Storyboarding.WindowsAppIcons.Settings" Revision="1" Stencil="System.Storyboarding.WindowsAppIcons" StencilVersion="0.1"/>
</Control>
</file>

<file path=customXml/item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70.xml><?xml version="1.0" encoding="utf-8"?>
<Control xmlns="http://schemas.microsoft.com/VisualStudio/2011/storyboarding/control">
  <Id Name="System.Storyboarding.WindowsPhoneIcons.Cancel" Revision="1" Stencil="System.Storyboarding.WindowsPhoneIcons" StencilVersion="0.1"/>
</Control>
</file>

<file path=customXml/item71.xml><?xml version="1.0" encoding="utf-8"?>
<Control xmlns="http://schemas.microsoft.com/VisualStudio/2011/storyboarding/control">
  <Id Name="5a8b3174-5e96-4781-9824-45fe10020527" Revision="1" Stencil="System.MyShapes" StencilVersion="1.0"/>
</Control>
</file>

<file path=customXml/item72.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73.xml><?xml version="1.0" encoding="utf-8"?>
<Control xmlns="http://schemas.microsoft.com/VisualStudio/2011/storyboarding/control">
  <Id Name="8053f092-3f2a-4935-a32b-c4b725e8152d" Revision="1" Stencil="System.MyShapes" StencilVersion="1.0"/>
</Control>
</file>

<file path=customXml/item74.xml><?xml version="1.0" encoding="utf-8"?>
<Control xmlns="http://schemas.microsoft.com/VisualStudio/2011/storyboarding/control">
  <Id Name="System.Storyboarding.WindowsPhoneIcons.Cancel" Revision="1" Stencil="System.Storyboarding.WindowsPhoneIcons" StencilVersion="0.1"/>
</Control>
</file>

<file path=customXml/item75.xml><?xml version="1.0" encoding="utf-8"?>
<Control xmlns="http://schemas.microsoft.com/VisualStudio/2011/storyboarding/control">
  <Id Name="System.Storyboarding.WindowsAppIcons.Search" Revision="1" Stencil="System.Storyboarding.WindowsAppIcons" StencilVersion="0.1"/>
</Control>
</file>

<file path=customXml/item76.xml><?xml version="1.0" encoding="utf-8"?>
<Control xmlns="http://schemas.microsoft.com/VisualStudio/2011/storyboarding/control">
  <Id Name="5a8b3174-5e96-4781-9824-45fe10020527" Revision="1" Stencil="System.MyShapes" StencilVersion="1.0"/>
</Control>
</file>

<file path=customXml/item77.xml><?xml version="1.0" encoding="utf-8"?>
<Control xmlns="http://schemas.microsoft.com/VisualStudio/2011/storyboarding/control">
  <Id Name="System.Storyboarding.WindowsPhoneIcons.Minus" Revision="1" Stencil="System.Storyboarding.WindowsPhoneIcons" StencilVersion="0.1"/>
</Control>
</file>

<file path=customXml/item78.xml><?xml version="1.0" encoding="utf-8"?>
<Control xmlns="http://schemas.microsoft.com/VisualStudio/2011/storyboarding/control">
  <Id Name="System.Storyboarding.WindowsPhoneIcons.Minus" Revision="1" Stencil="System.Storyboarding.WindowsPhoneIcons" StencilVersion="0.1"/>
</Control>
</file>

<file path=customXml/item79.xml><?xml version="1.0" encoding="utf-8"?>
<Control xmlns="http://schemas.microsoft.com/VisualStudio/2011/storyboarding/control">
  <Id Name="8053f092-3f2a-4935-a32b-c4b725e8152d" Revision="1" Stencil="System.MyShapes" StencilVersion="1.0"/>
</Control>
</file>

<file path=customXml/item8.xml><?xml version="1.0" encoding="utf-8"?>
<Control xmlns="http://schemas.microsoft.com/VisualStudio/2011/storyboarding/control">
  <Id Name="System.Storyboarding.WindowsPhoneIcons.Add" Revision="1" Stencil="System.Storyboarding.WindowsPhoneIcons" StencilVersion="0.1"/>
</Control>
</file>

<file path=customXml/item80.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81.xml><?xml version="1.0" encoding="utf-8"?>
<Control xmlns="http://schemas.microsoft.com/VisualStudio/2011/storyboarding/control">
  <Id Name="6d31312a-e778-4374-9db8-70be111b08c6" Revision="1" Stencil="System.MyShapes" StencilVersion="1.0"/>
</Control>
</file>

<file path=customXml/item82.xml><?xml version="1.0" encoding="utf-8"?>
<Control xmlns="http://schemas.microsoft.com/VisualStudio/2011/storyboarding/control">
  <Id Name="System.Storyboarding.WindowsPhoneIcons.OverflowDots" Revision="1" Stencil="System.Storyboarding.WindowsPhoneIcons" StencilVersion="0.1"/>
</Control>
</file>

<file path=customXml/item83.xml><?xml version="1.0" encoding="utf-8"?>
<Control xmlns="http://schemas.microsoft.com/VisualStudio/2011/storyboarding/control">
  <Id Name="System.Storyboarding.WindowsPhoneIcons.Minus" Revision="1" Stencil="System.Storyboarding.WindowsPhoneIcons" StencilVersion="0.1"/>
</Control>
</file>

<file path=customXml/item84.xml><?xml version="1.0" encoding="utf-8"?>
<Control xmlns="http://schemas.microsoft.com/VisualStudio/2011/storyboarding/control">
  <Id Name="77f5da85-bd9c-419d-98a6-7b87a515bee2" Revision="1" Stencil="System.MyShapes" StencilVersion="1.0"/>
</Control>
</file>

<file path=customXml/item85.xml><?xml version="1.0" encoding="utf-8"?>
<Control xmlns="http://schemas.microsoft.com/VisualStudio/2011/storyboarding/control">
  <Id Name="8053f092-3f2a-4935-a32b-c4b725e8152d" Revision="1" Stencil="System.MyShapes" StencilVersion="1.0"/>
</Control>
</file>

<file path=customXml/item86.xml><?xml version="1.0" encoding="utf-8"?>
<Control xmlns="http://schemas.microsoft.com/VisualStudio/2011/storyboarding/control">
  <Id Name="System.Storyboarding.WindowsPhoneIcons.Cancel" Revision="1" Stencil="System.Storyboarding.WindowsPhoneIcons" StencilVersion="0.1"/>
</Control>
</file>

<file path=customXml/item87.xml><?xml version="1.0" encoding="utf-8"?>
<Control xmlns="http://schemas.microsoft.com/VisualStudio/2011/storyboarding/control">
  <Id Name="5937341c-7984-4fd4-bf24-0d1d5d33c133" Revision="1" Stencil="System.MyShapes" StencilVersion="1.0"/>
</Control>
</file>

<file path=customXml/item88.xml><?xml version="1.0" encoding="utf-8"?>
<Control xmlns="http://schemas.microsoft.com/VisualStudio/2011/storyboarding/control">
  <Id Name="System.Storyboarding.WindowsPhoneIcons.Minus" Revision="1" Stencil="System.Storyboarding.WindowsPhoneIcons" StencilVersion="0.1"/>
</Control>
</file>

<file path=customXml/item8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Props1.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10.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11.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12.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13.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14.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15.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16.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17.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18.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19.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2.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20.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21.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22.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23.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24.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25.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26.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27.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28.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29.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3.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30.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31.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32.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33.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34.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35.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36.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37.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38.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39.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4.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40.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41.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42.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43.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44.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45.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46.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47.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48.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49.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5.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50.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51.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52.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5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4.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55.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56.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57.xml><?xml version="1.0" encoding="utf-8"?>
<ds:datastoreItem xmlns:ds="http://schemas.openxmlformats.org/officeDocument/2006/customXml" ds:itemID="{F990F116-B58F-4255-B05B-DA3808E0E5C6}">
  <ds:schemaRefs>
    <ds:schemaRef ds:uri="http://schemas.openxmlformats.org/package/2006/metadata/core-properties"/>
    <ds:schemaRef ds:uri="http://www.w3.org/XML/1998/namespace"/>
    <ds:schemaRef ds:uri="http://schemas.microsoft.com/office/infopath/2007/PartnerControls"/>
    <ds:schemaRef ds:uri="230e9df3-be65-4c73-a93b-d1236ebd677e"/>
    <ds:schemaRef ds:uri="b3bc04a5-d503-43b1-b98c-a8cf663329d9"/>
    <ds:schemaRef ds:uri="http://schemas.microsoft.com/office/2006/documentManagement/types"/>
    <ds:schemaRef ds:uri="http://purl.org/dc/dcmitype/"/>
    <ds:schemaRef ds:uri="http://purl.org/dc/terms/"/>
    <ds:schemaRef ds:uri="230E9DF3-BE65-4C73-A93B-D1236EBD677E"/>
    <ds:schemaRef ds:uri="http://schemas.microsoft.com/sharepoint/v3"/>
    <ds:schemaRef ds:uri="http://schemas.microsoft.com/office/2006/metadata/properties"/>
    <ds:schemaRef ds:uri="http://purl.org/dc/elements/1.1/"/>
  </ds:schemaRefs>
</ds:datastoreItem>
</file>

<file path=customXml/itemProps58.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59.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6.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60.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1.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62.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63.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64.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65.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66.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67.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68.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69.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7.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70.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71.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72.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73.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74.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75.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76.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77.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78.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79.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8.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80.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81.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82.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83.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84.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85.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86.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87.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88.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89.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9.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133439</TotalTime>
  <Words>2261</Words>
  <Application>Microsoft Office PowerPoint</Application>
  <PresentationFormat>Custom</PresentationFormat>
  <Paragraphs>166</Paragraphs>
  <Slides>15</Slides>
  <Notes>11</Notes>
  <HiddenSlides>4</HiddenSlides>
  <MMClips>2</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15</vt:i4>
      </vt:variant>
    </vt:vector>
  </HeadingPairs>
  <TitlesOfParts>
    <vt:vector size="36" baseType="lpstr">
      <vt:lpstr>Arial</vt:lpstr>
      <vt:lpstr>Calibri</vt:lpstr>
      <vt:lpstr>Corbel</vt:lpstr>
      <vt:lpstr>Gotham Black</vt:lpstr>
      <vt:lpstr>Linux Libertine</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Module 1: </vt:lpstr>
      <vt:lpstr>Module 1: Lesson 7:</vt:lpstr>
      <vt:lpstr>About The Presenter</vt:lpstr>
      <vt:lpstr>Lesson 7: Overview</vt:lpstr>
      <vt:lpstr>Cosmos DB</vt:lpstr>
      <vt:lpstr>Cosmos DB APIs</vt:lpstr>
      <vt:lpstr>Example Creation</vt:lpstr>
      <vt:lpstr>Azure SQL Database</vt:lpstr>
      <vt:lpstr>Azure Database Migration Service</vt:lpstr>
      <vt:lpstr>Creating an SQL Database</vt:lpstr>
      <vt:lpstr>Summary</vt:lpstr>
      <vt:lpstr>Cosmos DB</vt:lpstr>
      <vt:lpstr>Cosmos DB</vt:lpstr>
      <vt:lpstr>Cosmos DB</vt:lpstr>
      <vt:lpstr>Cosmos DB</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Cole, Phillip</cp:lastModifiedBy>
  <cp:revision>2671</cp:revision>
  <dcterms:created xsi:type="dcterms:W3CDTF">2014-06-18T20:55:12Z</dcterms:created>
  <dcterms:modified xsi:type="dcterms:W3CDTF">2021-10-25T07:47:51Z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ies>
</file>